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696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3109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0819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08927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9293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234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2660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905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4880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48425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9866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3860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9"/>
          <p:cNvSpPr>
            <a:spLocks noGrp="1"/>
          </p:cNvSpPr>
          <p:nvPr>
            <p:ph type="subTitle" idx="1"/>
          </p:nvPr>
        </p:nvSpPr>
        <p:spPr>
          <a:xfrm>
            <a:off x="0" y="214290"/>
            <a:ext cx="9144000" cy="5000660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OS REINOS SE ABALAM </a:t>
            </a:r>
          </a:p>
          <a:p>
            <a:r>
              <a:rPr lang="pt-BR" sz="4000" dirty="0" smtClean="0">
                <a:latin typeface="Arial Black" pitchFamily="34" charset="0"/>
              </a:rPr>
              <a:t>OS POVOS SE CURVAM</a:t>
            </a:r>
          </a:p>
          <a:p>
            <a:r>
              <a:rPr lang="pt-BR" sz="4000" dirty="0" smtClean="0">
                <a:latin typeface="Arial Black" pitchFamily="34" charset="0"/>
              </a:rPr>
              <a:t>AS BOCAS SE ABREM</a:t>
            </a:r>
          </a:p>
          <a:p>
            <a:r>
              <a:rPr lang="pt-BR" sz="4000" dirty="0" smtClean="0">
                <a:latin typeface="Arial Black" pitchFamily="34" charset="0"/>
              </a:rPr>
              <a:t>AS MÃOS SE LEVANTAM</a:t>
            </a:r>
          </a:p>
          <a:p>
            <a:r>
              <a:rPr lang="pt-BR" sz="4000" dirty="0" smtClean="0">
                <a:latin typeface="Arial Black" pitchFamily="34" charset="0"/>
              </a:rPr>
              <a:t>PRA DIZER QUE TU ÉS O REI</a:t>
            </a:r>
          </a:p>
          <a:p>
            <a:r>
              <a:rPr lang="pt-BR" sz="4000" dirty="0" smtClean="0">
                <a:latin typeface="Arial Black" pitchFamily="34" charset="0"/>
              </a:rPr>
              <a:t>PRA DIZER QUE TU ÉS O SENHOR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7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429156"/>
          </a:xfrm>
        </p:spPr>
        <p:txBody>
          <a:bodyPr>
            <a:noAutofit/>
          </a:bodyPr>
          <a:lstStyle/>
          <a:p>
            <a:r>
              <a:rPr lang="pt-BR" sz="4200" b="1" dirty="0" smtClean="0">
                <a:latin typeface="Arial Black" pitchFamily="34" charset="0"/>
              </a:rPr>
              <a:t>TEU REINO É SEMPITERNO</a:t>
            </a:r>
            <a:br>
              <a:rPr lang="pt-BR" sz="4200" b="1" dirty="0" smtClean="0">
                <a:latin typeface="Arial Black" pitchFamily="34" charset="0"/>
              </a:rPr>
            </a:br>
            <a:r>
              <a:rPr lang="pt-BR" sz="4200" b="1" dirty="0" smtClean="0">
                <a:latin typeface="Arial Black" pitchFamily="34" charset="0"/>
              </a:rPr>
              <a:t>FIRMADO EM MISERICÓRDIA</a:t>
            </a:r>
            <a:br>
              <a:rPr lang="pt-BR" sz="4200" b="1" dirty="0" smtClean="0">
                <a:latin typeface="Arial Black" pitchFamily="34" charset="0"/>
              </a:rPr>
            </a:br>
            <a:r>
              <a:rPr lang="pt-BR" sz="4200" b="1" dirty="0" smtClean="0">
                <a:latin typeface="Arial Black" pitchFamily="34" charset="0"/>
              </a:rPr>
              <a:t>JUSTIÇA E IGUALDADE BONDADE E FIDELIDADE</a:t>
            </a:r>
            <a:br>
              <a:rPr lang="pt-BR" sz="4200" b="1" dirty="0" smtClean="0">
                <a:latin typeface="Arial Black" pitchFamily="34" charset="0"/>
              </a:rPr>
            </a:br>
            <a:r>
              <a:rPr lang="pt-BR" sz="4200" b="1" dirty="0" smtClean="0">
                <a:latin typeface="Arial Black" pitchFamily="34" charset="0"/>
              </a:rPr>
              <a:t>A TUA IGREJA TE ADORA</a:t>
            </a:r>
            <a:br>
              <a:rPr lang="pt-BR" sz="4200" b="1" dirty="0" smtClean="0">
                <a:latin typeface="Arial Black" pitchFamily="34" charset="0"/>
              </a:rPr>
            </a:br>
            <a:r>
              <a:rPr lang="pt-BR" sz="4200" b="1" dirty="0" smtClean="0">
                <a:latin typeface="Arial Black" pitchFamily="34" charset="0"/>
              </a:rPr>
              <a:t>A TUA IGREJA TE ADORA</a:t>
            </a:r>
            <a:endParaRPr lang="pt-BR" sz="4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9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34</Words>
  <Application>Microsoft Office PowerPoint</Application>
  <PresentationFormat>Apresentação na tela (4:3)</PresentationFormat>
  <Paragraphs>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TEU REINO É SEMPITERNO FIRMADO EM MISERICÓRDIA JUSTIÇA E IGUALDADE BONDADE E FIDELIDADE A TUA IGREJA TE ADORA A TUA IGREJA TE ADORA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VEM, AMADO VEM</dc:title>
  <dc:creator>José Carlos Moreno</dc:creator>
  <cp:lastModifiedBy>Projetor</cp:lastModifiedBy>
  <cp:revision>16</cp:revision>
  <dcterms:created xsi:type="dcterms:W3CDTF">2015-03-28T20:49:54Z</dcterms:created>
  <dcterms:modified xsi:type="dcterms:W3CDTF">2021-02-10T20:13:44Z</dcterms:modified>
</cp:coreProperties>
</file>