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9" r:id="rId5"/>
    <p:sldId id="270" r:id="rId6"/>
    <p:sldId id="27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OUVI DIZER QUE O FANTASMA DO AMOR É O MOTIVO ESPERANÇA PRA GENTE VIVER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PROCUREI TODO AMOR E CARINHO PRAZERES DA VIDA OBTER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ENTÃO ACHEI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ENTÃO ACHEI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CRISTO, QUE AMOR VERDADEIRO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ENTREGOU NA CRUZ EM MEU LUGAR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ME AMOU ATÉ A MORTE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OUTRO AMOR MAIOR POSSO CANTAR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AGORA TRANSFORMOU MINHA VIDA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 MOTIVO E ALEGRIA SEM FIM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 ISSO SOU FELIZ COM CRISTO PROVANDO TUDO O QUE ELE FEZ POR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 CENA VI GENTE HUMILDE EM POBREZA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TRISTEZA, FRAQUEZA E TENTANDO VIVER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PROCUREI DAR-LHE AMOR E CARINHO EM PRAZERES LHES SATISFAZER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E CONSEGUI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E CONSEGUI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4912</TotalTime>
  <Words>35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OUVI DIZER QUE O FANTASMA DO AMOR É O MOTIVO ESPERANÇA PRA GENTE VIVER PROCUREI TODO AMOR E CARINHO PRAZERES DA VIDA OBTER</vt:lpstr>
      <vt:lpstr>ENTÃO ACHEI ENTÃO ACHEI O AMOR AMOR</vt:lpstr>
      <vt:lpstr>CRISTO, QUE AMOR VERDADEIRO SE ENTREGOU NA CRUZ EM MEU LUGAR ELE ME AMOU ATÉ A MORTE QUE OUTRO AMOR MAIOR POSSO CANTAR</vt:lpstr>
      <vt:lpstr>E AGORA TRANSFORMOU MINHA VIDA DEU MOTIVO E ALEGRIA SEM FIM POR ISSO SOU FELIZ COM CRISTO PROVANDO TUDO O QUE ELE FEZ POR MIM</vt:lpstr>
      <vt:lpstr>A CENA VI GENTE HUMILDE EM POBREZA TRISTEZA, FRAQUEZA E TENTANDO VIVER PROCUREI DAR-LHE AMOR E CARINHO EM PRAZERES LHES SATISFAZER</vt:lpstr>
      <vt:lpstr>E CONSEGUI E CONSEGUI O AMOR AMOR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68</cp:revision>
  <dcterms:created xsi:type="dcterms:W3CDTF">2009-08-09T18:19:18Z</dcterms:created>
  <dcterms:modified xsi:type="dcterms:W3CDTF">2020-12-30T22:45:26Z</dcterms:modified>
</cp:coreProperties>
</file>