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4F61-0DC7-401C-AD4D-DCCD945FC894}" type="datetimeFigureOut">
              <a:rPr lang="pt-BR" smtClean="0"/>
              <a:pPr/>
              <a:t>13/12/2020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9F6EA-F2D0-4D85-B5AE-6C7FB95BA78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4F61-0DC7-401C-AD4D-DCCD945FC894}" type="datetimeFigureOut">
              <a:rPr lang="pt-BR" smtClean="0"/>
              <a:pPr/>
              <a:t>13/12/2020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9F6EA-F2D0-4D85-B5AE-6C7FB95BA78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4F61-0DC7-401C-AD4D-DCCD945FC894}" type="datetimeFigureOut">
              <a:rPr lang="pt-BR" smtClean="0"/>
              <a:pPr/>
              <a:t>13/12/2020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9F6EA-F2D0-4D85-B5AE-6C7FB95BA78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4F61-0DC7-401C-AD4D-DCCD945FC894}" type="datetimeFigureOut">
              <a:rPr lang="pt-BR" smtClean="0"/>
              <a:pPr/>
              <a:t>13/12/2020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9F6EA-F2D0-4D85-B5AE-6C7FB95BA78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4F61-0DC7-401C-AD4D-DCCD945FC894}" type="datetimeFigureOut">
              <a:rPr lang="pt-BR" smtClean="0"/>
              <a:pPr/>
              <a:t>13/12/2020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9F6EA-F2D0-4D85-B5AE-6C7FB95BA78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4F61-0DC7-401C-AD4D-DCCD945FC894}" type="datetimeFigureOut">
              <a:rPr lang="pt-BR" smtClean="0"/>
              <a:pPr/>
              <a:t>13/12/2020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9F6EA-F2D0-4D85-B5AE-6C7FB95BA78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4F61-0DC7-401C-AD4D-DCCD945FC894}" type="datetimeFigureOut">
              <a:rPr lang="pt-BR" smtClean="0"/>
              <a:pPr/>
              <a:t>13/12/2020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9F6EA-F2D0-4D85-B5AE-6C7FB95BA78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4F61-0DC7-401C-AD4D-DCCD945FC894}" type="datetimeFigureOut">
              <a:rPr lang="pt-BR" smtClean="0"/>
              <a:pPr/>
              <a:t>13/12/2020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9F6EA-F2D0-4D85-B5AE-6C7FB95BA78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4F61-0DC7-401C-AD4D-DCCD945FC894}" type="datetimeFigureOut">
              <a:rPr lang="pt-BR" smtClean="0"/>
              <a:pPr/>
              <a:t>13/12/2020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9F6EA-F2D0-4D85-B5AE-6C7FB95BA78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4F61-0DC7-401C-AD4D-DCCD945FC894}" type="datetimeFigureOut">
              <a:rPr lang="pt-BR" smtClean="0"/>
              <a:pPr/>
              <a:t>13/12/2020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9F6EA-F2D0-4D85-B5AE-6C7FB95BA78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4F61-0DC7-401C-AD4D-DCCD945FC894}" type="datetimeFigureOut">
              <a:rPr lang="pt-BR" smtClean="0"/>
              <a:pPr/>
              <a:t>13/12/2020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9F6EA-F2D0-4D85-B5AE-6C7FB95BA78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A4F61-0DC7-401C-AD4D-DCCD945FC894}" type="datetimeFigureOut">
              <a:rPr lang="pt-BR" smtClean="0"/>
              <a:pPr/>
              <a:t>13/12/2020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9F6EA-F2D0-4D85-B5AE-6C7FB95BA78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92867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PAI EU TE AMO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 QUERO E TE ADORO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GLÓRIA AO TEU NOME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TODA A TERRA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10001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GLÓRIA AO TEU NOME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GLÓRIA AO TEU NOME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GLÓRIA AO TEU NOME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TODA A TERRA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92867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smtClean="0">
                <a:latin typeface="Arial Black" pitchFamily="34" charset="0"/>
              </a:rPr>
              <a:t>JESUS </a:t>
            </a:r>
            <a:r>
              <a:rPr lang="pt-BR" dirty="0" smtClean="0">
                <a:latin typeface="Arial Black" pitchFamily="34" charset="0"/>
              </a:rPr>
              <a:t>EU TE AMO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 QUERO E TE ADORO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GLÓRIA AO TEU NOME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TODA A TERRA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10001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GLÓRIA AO TEU NOME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GLÓRIA AO TEU NOME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GLÓRIA AO TEU NOME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TODA A TERRA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92867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ESPÍRITO EU TE AMO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 QUERO E TE ADORO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GLÓRIA AO TEU NOME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TODA A TERRA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10001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GLÓRIA AO TEU NOME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GLÓRIA AO TEU NOME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GLÓRIA AO TEU NOME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TODA A TERRA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24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PAI EU TE AMO TE QUERO E TE ADORO GLÓRIA AO TEU NOME  EM TODA A TERRA</vt:lpstr>
      <vt:lpstr>GLÓRIA AO TEU NOME GLÓRIA AO TEU NOME GLÓRIA AO TEU NOME  EM TODA A TERRA</vt:lpstr>
      <vt:lpstr>JESUS EU TE AMO TE QUERO E TE ADORO GLÓRIA AO TEU NOME  EM TODA A TERRA</vt:lpstr>
      <vt:lpstr>GLÓRIA AO TEU NOME GLÓRIA AO TEU NOME GLÓRIA AO TEU NOME  EM TODA A TERRA</vt:lpstr>
      <vt:lpstr>ESPÍRITO EU TE AMO TE QUERO E TE ADORO GLÓRIA AO TEU NOME  EM TODA A TERRA</vt:lpstr>
      <vt:lpstr>GLÓRIA AO TEU NOME GLÓRIA AO TEU NOME GLÓRIA AO TEU NOME  EM TODA A TERRA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PAI EU TE AMO TE QUERO E TE ADORO GLÓRIA AO TEU NOME  EM TODA A TERRA</dc:title>
  <dc:creator>Vídeos</dc:creator>
  <cp:lastModifiedBy>Projetor</cp:lastModifiedBy>
  <cp:revision>2</cp:revision>
  <dcterms:created xsi:type="dcterms:W3CDTF">2010-05-02T11:40:52Z</dcterms:created>
  <dcterms:modified xsi:type="dcterms:W3CDTF">2020-12-13T13:11:31Z</dcterms:modified>
</cp:coreProperties>
</file>