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FB01-7763-41C5-ADC1-DF7EFC9B9A63}" type="datetimeFigureOut">
              <a:rPr lang="pt-BR" smtClean="0"/>
              <a:pPr/>
              <a:t>11/03/2012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04F-A271-418B-9FEB-7077686D1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FB01-7763-41C5-ADC1-DF7EFC9B9A63}" type="datetimeFigureOut">
              <a:rPr lang="pt-BR" smtClean="0"/>
              <a:pPr/>
              <a:t>11/03/2012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04F-A271-418B-9FEB-7077686D1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FB01-7763-41C5-ADC1-DF7EFC9B9A63}" type="datetimeFigureOut">
              <a:rPr lang="pt-BR" smtClean="0"/>
              <a:pPr/>
              <a:t>11/03/2012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04F-A271-418B-9FEB-7077686D1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FB01-7763-41C5-ADC1-DF7EFC9B9A63}" type="datetimeFigureOut">
              <a:rPr lang="pt-BR" smtClean="0"/>
              <a:pPr/>
              <a:t>11/03/2012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04F-A271-418B-9FEB-7077686D1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FB01-7763-41C5-ADC1-DF7EFC9B9A63}" type="datetimeFigureOut">
              <a:rPr lang="pt-BR" smtClean="0"/>
              <a:pPr/>
              <a:t>11/03/2012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04F-A271-418B-9FEB-7077686D1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FB01-7763-41C5-ADC1-DF7EFC9B9A63}" type="datetimeFigureOut">
              <a:rPr lang="pt-BR" smtClean="0"/>
              <a:pPr/>
              <a:t>11/03/2012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04F-A271-418B-9FEB-7077686D1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FB01-7763-41C5-ADC1-DF7EFC9B9A63}" type="datetimeFigureOut">
              <a:rPr lang="pt-BR" smtClean="0"/>
              <a:pPr/>
              <a:t>11/03/2012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04F-A271-418B-9FEB-7077686D1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FB01-7763-41C5-ADC1-DF7EFC9B9A63}" type="datetimeFigureOut">
              <a:rPr lang="pt-BR" smtClean="0"/>
              <a:pPr/>
              <a:t>11/03/2012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04F-A271-418B-9FEB-7077686D1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FB01-7763-41C5-ADC1-DF7EFC9B9A63}" type="datetimeFigureOut">
              <a:rPr lang="pt-BR" smtClean="0"/>
              <a:pPr/>
              <a:t>11/03/2012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04F-A271-418B-9FEB-7077686D1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FB01-7763-41C5-ADC1-DF7EFC9B9A63}" type="datetimeFigureOut">
              <a:rPr lang="pt-BR" smtClean="0"/>
              <a:pPr/>
              <a:t>11/03/2012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04F-A271-418B-9FEB-7077686D1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4FB01-7763-41C5-ADC1-DF7EFC9B9A63}" type="datetimeFigureOut">
              <a:rPr lang="pt-BR" smtClean="0"/>
              <a:pPr/>
              <a:t>11/03/2012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B04F-A271-418B-9FEB-7077686D1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4FB01-7763-41C5-ADC1-DF7EFC9B9A63}" type="datetimeFigureOut">
              <a:rPr lang="pt-BR" smtClean="0"/>
              <a:pPr/>
              <a:t>11/03/2012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B04F-A271-418B-9FEB-7077686D108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8458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CRISTO LEVOU SOBRE SI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AS NOSSAS DORES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ELE LEVOU SOBRE SI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AS NOSSAS TRANSGRESSÕES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8458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CASTIGO QUE NOS TRAZ A PAZ ESTAVA SOBRE ELE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POR SUAS CHAGAS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NÓS FOMOS SARADOS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8458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ELE TOMOU SOBRE SI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AS NOSSAS MALDIÇÕES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ELE SOFREU PARA QUE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TIVÉSSEMOS PERDÃO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SEU SANGUE DERRAMOU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PARA NOS RESGATAR DAS TREVAS E NOS LAVAR DE TODA INIQUIDADE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6288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JESUS, PÃO DA VIDA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JESUS, LUZ DO MUNDO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PRÍNCIPE </a:t>
            </a:r>
            <a:r>
              <a:rPr lang="pt-BR" dirty="0">
                <a:latin typeface="Arial Black" pitchFamily="34" charset="0"/>
              </a:rPr>
              <a:t>D</a:t>
            </a:r>
            <a:r>
              <a:rPr lang="pt-BR" dirty="0" smtClean="0">
                <a:latin typeface="Arial Black" pitchFamily="34" charset="0"/>
              </a:rPr>
              <a:t>A PAZ, MARAVILHOSO, CONSELHEIRO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FONTE DE ETERNIDADE E AMOR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JESUS, DEUS EMANUEL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JESUS, SANTO DOS SANTOS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ÁRVORE DA VIDA, RIO QUE BROTA DO TRONO DE DEUS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34076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ALEGRIA PROFUNDA DO MEU CORAÇÃO, RECEBE A ADORAÇÃO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JESUS, ÉS DIGNO DE LOUVOR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JESUS, RECEBE A ADORAÇÃO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0</Words>
  <Application>Microsoft Office PowerPoint</Application>
  <PresentationFormat>Apresentação na tela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  CRISTO LEVOU SOBRE SI AS NOSSAS DORES ELE LEVOU SOBRE SI AS NOSSAS TRANSGRESSÕES</vt:lpstr>
      <vt:lpstr>  O CASTIGO QUE NOS TRAZ A PAZ ESTAVA SOBRE ELE E POR SUAS CHAGAS NÓS FOMOS SARADOS</vt:lpstr>
      <vt:lpstr>   ELE TOMOU SOBRE SI  AS NOSSAS MALDIÇÕES ELE SOFREU PARA QUE TIVÉSSEMOS PERDÃO</vt:lpstr>
      <vt:lpstr>   O SEU SANGUE DERRAMOU PARA NOS RESGATAR DAS TREVAS E NOS LAVAR DE TODA INIQUIDADE</vt:lpstr>
      <vt:lpstr>  JESUS, PÃO DA VIDA JESUS, LUZ DO MUNDO PRÍNCIPE DA PAZ, MARAVILHOSO, CONSELHEIRO FONTE DE ETERNIDADE E AMOR</vt:lpstr>
      <vt:lpstr>  JESUS, DEUS EMANUEL JESUS, SANTO DOS SANTOS ÁRVORE DA VIDA, RIO QUE BROTA DO TRONO DE DEUS</vt:lpstr>
      <vt:lpstr>  ALEGRIA PROFUNDA DO MEU CORAÇÃO, RECEBE A ADORAÇÃO JESUS, ÉS DIGNO DE LOUVOR JESUS, RECEBE A ADORAÇÃO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CRISTO LEVOU SOBRE SI AS NOSSAS DORES ELE LEVOU SOBRE SI AS NOSSAS TRANSGRESSÕES</dc:title>
  <dc:creator>Vídeos</dc:creator>
  <cp:lastModifiedBy>Vídeos</cp:lastModifiedBy>
  <cp:revision>19</cp:revision>
  <dcterms:created xsi:type="dcterms:W3CDTF">2011-01-02T20:10:07Z</dcterms:created>
  <dcterms:modified xsi:type="dcterms:W3CDTF">2012-03-11T21:36:48Z</dcterms:modified>
</cp:coreProperties>
</file>