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61C8D-A1A3-4653-A5D9-E6CCBD98FBE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357167"/>
            <a:ext cx="9144000" cy="4500594"/>
          </a:xfrm>
        </p:spPr>
        <p:txBody>
          <a:bodyPr/>
          <a:lstStyle/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PARA  A GLÓRIA DO PAI 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A  IGREJA CONFESSA HOJE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QUE JESUS É O CRISTO E SENHOR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SEU NOME É PODER AUTORIDADE  E </a:t>
            </a:r>
            <a:r>
              <a:rPr lang="pt-BR" sz="3600" dirty="0" smtClean="0">
                <a:latin typeface="Arial Black" pitchFamily="34" charset="0"/>
              </a:rPr>
              <a:t>SALVAÇÃO</a:t>
            </a:r>
            <a:endParaRPr lang="pt-BR" sz="36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CONFESSAMOS ANTE A TUA </a:t>
            </a:r>
            <a:r>
              <a:rPr lang="pt-BR" sz="3600" dirty="0" smtClean="0">
                <a:latin typeface="Arial Black" pitchFamily="34" charset="0"/>
              </a:rPr>
              <a:t>MAJESTADE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47149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JESUS </a:t>
            </a:r>
            <a:r>
              <a:rPr lang="pt-BR" sz="3600" dirty="0" smtClean="0">
                <a:latin typeface="Arial Black" pitchFamily="34" charset="0"/>
              </a:rPr>
              <a:t>CRISTO NOME </a:t>
            </a:r>
            <a:r>
              <a:rPr lang="pt-BR" sz="3600" dirty="0" smtClean="0">
                <a:latin typeface="Arial Black" pitchFamily="34" charset="0"/>
              </a:rPr>
              <a:t>SEM </a:t>
            </a:r>
            <a:r>
              <a:rPr lang="pt-BR" sz="3600" dirty="0" smtClean="0">
                <a:latin typeface="Arial Black" pitchFamily="34" charset="0"/>
              </a:rPr>
              <a:t>IGUAL</a:t>
            </a:r>
            <a:endParaRPr lang="pt-BR" sz="36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JESUS </a:t>
            </a:r>
            <a:r>
              <a:rPr lang="pt-BR" sz="3600" dirty="0" smtClean="0">
                <a:latin typeface="Arial Black" pitchFamily="34" charset="0"/>
              </a:rPr>
              <a:t>CRISTO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GLORIOSA REALIDADE</a:t>
            </a:r>
            <a:endParaRPr lang="pt-BR" sz="36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JESUS </a:t>
            </a:r>
            <a:r>
              <a:rPr lang="pt-BR" sz="3600" dirty="0" smtClean="0">
                <a:latin typeface="Arial Black" pitchFamily="34" charset="0"/>
              </a:rPr>
              <a:t>CRISTO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BENDITO REDENTOR</a:t>
            </a:r>
            <a:endParaRPr lang="pt-BR" sz="36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JESUS </a:t>
            </a:r>
            <a:r>
              <a:rPr lang="pt-BR" sz="3600" dirty="0" smtClean="0">
                <a:latin typeface="Arial Black" pitchFamily="34" charset="0"/>
              </a:rPr>
              <a:t>CRISTO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GLORIOSO </a:t>
            </a:r>
            <a:r>
              <a:rPr lang="pt-BR" sz="3600" dirty="0" smtClean="0">
                <a:latin typeface="Arial Black" pitchFamily="34" charset="0"/>
              </a:rPr>
              <a:t>SALVADOR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435771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DIANTE DE TI EM ADORAÇÃO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CONFESSAMOS TEU </a:t>
            </a:r>
            <a:r>
              <a:rPr lang="pt-BR" sz="3600" dirty="0" smtClean="0">
                <a:latin typeface="Arial Black" pitchFamily="34" charset="0"/>
              </a:rPr>
              <a:t>NOME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BENDITO </a:t>
            </a:r>
            <a:r>
              <a:rPr lang="pt-BR" sz="3600" dirty="0" smtClean="0">
                <a:latin typeface="Arial Black" pitchFamily="34" charset="0"/>
              </a:rPr>
              <a:t>SENHOR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REUNIDOS EM SANTA CONVOCAÇÃO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TE BENDIZEMOS CORDEIRO DE </a:t>
            </a:r>
            <a:r>
              <a:rPr lang="pt-BR" sz="3600" dirty="0" smtClean="0">
                <a:latin typeface="Arial Black" pitchFamily="34" charset="0"/>
              </a:rPr>
              <a:t>DEUS</a:t>
            </a:r>
            <a:endParaRPr lang="pt-BR" sz="3600" dirty="0">
              <a:latin typeface="Arial Black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BENDITO </a:t>
            </a:r>
            <a:r>
              <a:rPr lang="pt-BR" sz="3600" dirty="0" err="1" smtClean="0">
                <a:latin typeface="Arial Black" pitchFamily="34" charset="0"/>
              </a:rPr>
              <a:t>BENDITO</a:t>
            </a:r>
            <a:endParaRPr lang="pt-BR" sz="36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BENDITO É TEU NOME </a:t>
            </a:r>
            <a:r>
              <a:rPr lang="pt-BR" sz="3600" dirty="0" smtClean="0">
                <a:latin typeface="Arial Black" pitchFamily="34" charset="0"/>
              </a:rPr>
              <a:t>SENHOR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71</Words>
  <Application>Microsoft Office PowerPoint</Application>
  <PresentationFormat>Apresentação na tela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Projetor</cp:lastModifiedBy>
  <cp:revision>10</cp:revision>
  <dcterms:created xsi:type="dcterms:W3CDTF">2015-06-27T18:12:52Z</dcterms:created>
  <dcterms:modified xsi:type="dcterms:W3CDTF">2021-02-10T20:34:09Z</dcterms:modified>
</cp:coreProperties>
</file>