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905D1-EF03-4902-A3B1-2E72D6340E4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04264-45A1-410B-A117-FA60C71620B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905D1-EF03-4902-A3B1-2E72D6340E4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04264-45A1-410B-A117-FA60C71620B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905D1-EF03-4902-A3B1-2E72D6340E4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04264-45A1-410B-A117-FA60C71620B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905D1-EF03-4902-A3B1-2E72D6340E4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04264-45A1-410B-A117-FA60C71620B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905D1-EF03-4902-A3B1-2E72D6340E4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04264-45A1-410B-A117-FA60C71620B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905D1-EF03-4902-A3B1-2E72D6340E4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04264-45A1-410B-A117-FA60C71620B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905D1-EF03-4902-A3B1-2E72D6340E4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04264-45A1-410B-A117-FA60C71620B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905D1-EF03-4902-A3B1-2E72D6340E4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04264-45A1-410B-A117-FA60C71620B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905D1-EF03-4902-A3B1-2E72D6340E4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04264-45A1-410B-A117-FA60C71620B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905D1-EF03-4902-A3B1-2E72D6340E4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04264-45A1-410B-A117-FA60C71620B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905D1-EF03-4902-A3B1-2E72D6340E4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04264-45A1-410B-A117-FA60C71620B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2905D1-EF03-4902-A3B1-2E72D6340E4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04264-45A1-410B-A117-FA60C71620B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143272"/>
          </a:xfrm>
        </p:spPr>
        <p:txBody>
          <a:bodyPr>
            <a:noAutofit/>
          </a:bodyPr>
          <a:lstStyle/>
          <a:p>
            <a:r>
              <a:rPr lang="pt-BR" sz="3600" dirty="0">
                <a:latin typeface="Arial Black" pitchFamily="34" charset="0"/>
              </a:rPr>
              <a:t>PARA ISTO CRISTO SE REVELOU</a:t>
            </a:r>
            <a:br>
              <a:rPr lang="pt-BR" sz="3600" dirty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DESTRUIR  AS </a:t>
            </a:r>
            <a:r>
              <a:rPr lang="pt-BR" sz="3600" dirty="0">
                <a:latin typeface="Arial Black" pitchFamily="34" charset="0"/>
              </a:rPr>
              <a:t>OBRAS DE SATANÁS</a:t>
            </a:r>
            <a:br>
              <a:rPr lang="pt-BR" sz="3600" dirty="0">
                <a:latin typeface="Arial Black" pitchFamily="34" charset="0"/>
              </a:rPr>
            </a:br>
            <a:r>
              <a:rPr lang="pt-BR" sz="3600" dirty="0">
                <a:latin typeface="Arial Black" pitchFamily="34" charset="0"/>
              </a:rPr>
              <a:t>VENCEDORES EM CRISTO JESUS</a:t>
            </a:r>
            <a:br>
              <a:rPr lang="pt-BR" sz="3600" dirty="0">
                <a:latin typeface="Arial Black" pitchFamily="34" charset="0"/>
              </a:rPr>
            </a:br>
            <a:r>
              <a:rPr lang="pt-BR" sz="3600" dirty="0">
                <a:latin typeface="Arial Black" pitchFamily="34" charset="0"/>
              </a:rPr>
              <a:t>CANTAREMOS ENTÃO </a:t>
            </a:r>
            <a:r>
              <a:rPr lang="pt-BR" sz="3600" dirty="0" smtClean="0">
                <a:latin typeface="Arial Black" pitchFamily="34" charset="0"/>
              </a:rPr>
              <a:t/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QUE CRISTO É </a:t>
            </a:r>
            <a:r>
              <a:rPr lang="pt-BR" sz="3600" dirty="0">
                <a:latin typeface="Arial Black" pitchFamily="34" charset="0"/>
              </a:rPr>
              <a:t>O REI DOS </a:t>
            </a:r>
            <a:r>
              <a:rPr lang="pt-BR" sz="3600" dirty="0" smtClean="0">
                <a:latin typeface="Arial Black" pitchFamily="34" charset="0"/>
              </a:rPr>
              <a:t>REIS</a:t>
            </a:r>
            <a:endParaRPr lang="pt-BR" sz="36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214710"/>
          </a:xfrm>
        </p:spPr>
        <p:txBody>
          <a:bodyPr>
            <a:noAutofit/>
          </a:bodyPr>
          <a:lstStyle/>
          <a:p>
            <a:r>
              <a:rPr lang="pt-BR" sz="3600" dirty="0">
                <a:latin typeface="Arial Black" pitchFamily="34" charset="0"/>
              </a:rPr>
              <a:t>AO PECADO VENCEU (HOMENS)</a:t>
            </a:r>
            <a:br>
              <a:rPr lang="pt-BR" sz="3600" dirty="0">
                <a:latin typeface="Arial Black" pitchFamily="34" charset="0"/>
              </a:rPr>
            </a:br>
            <a:r>
              <a:rPr lang="pt-BR" sz="3600" dirty="0">
                <a:latin typeface="Arial Black" pitchFamily="34" charset="0"/>
              </a:rPr>
              <a:t>ALELUIA VENCEU (MULHERS)</a:t>
            </a:r>
            <a:br>
              <a:rPr lang="pt-BR" sz="3600" dirty="0">
                <a:latin typeface="Arial Black" pitchFamily="34" charset="0"/>
              </a:rPr>
            </a:br>
            <a:r>
              <a:rPr lang="pt-BR" sz="3600" dirty="0">
                <a:latin typeface="Arial Black" pitchFamily="34" charset="0"/>
              </a:rPr>
              <a:t>SOBRE A MORTE TRINFOU (HOMENS)</a:t>
            </a:r>
            <a:br>
              <a:rPr lang="pt-BR" sz="3600" dirty="0">
                <a:latin typeface="Arial Black" pitchFamily="34" charset="0"/>
              </a:rPr>
            </a:br>
            <a:r>
              <a:rPr lang="pt-BR" sz="3600" dirty="0">
                <a:latin typeface="Arial Black" pitchFamily="34" charset="0"/>
              </a:rPr>
              <a:t>ALELUIA TRINFOU (MULHERES)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000264"/>
          </a:xfrm>
        </p:spPr>
        <p:txBody>
          <a:bodyPr>
            <a:noAutofit/>
          </a:bodyPr>
          <a:lstStyle/>
          <a:p>
            <a:r>
              <a:rPr lang="pt-BR" sz="3600" dirty="0">
                <a:latin typeface="Arial Black" pitchFamily="34" charset="0"/>
              </a:rPr>
              <a:t>A DOENÇA DERROTOU (HOMENS)</a:t>
            </a:r>
            <a:br>
              <a:rPr lang="pt-BR" sz="3600" dirty="0">
                <a:latin typeface="Arial Black" pitchFamily="34" charset="0"/>
              </a:rPr>
            </a:br>
            <a:r>
              <a:rPr lang="pt-BR" sz="3600" dirty="0">
                <a:latin typeface="Arial Black" pitchFamily="34" charset="0"/>
              </a:rPr>
              <a:t>ALELUIA DERROTOU (</a:t>
            </a:r>
            <a:r>
              <a:rPr lang="pt-BR" sz="3600" dirty="0" smtClean="0">
                <a:latin typeface="Arial Black" pitchFamily="34" charset="0"/>
              </a:rPr>
              <a:t>MULHERES</a:t>
            </a:r>
            <a:r>
              <a:rPr lang="pt-BR" sz="3600" dirty="0">
                <a:latin typeface="Arial Black" pitchFamily="34" charset="0"/>
              </a:rPr>
              <a:t>)</a:t>
            </a:r>
            <a:br>
              <a:rPr lang="pt-BR" sz="3600" dirty="0">
                <a:latin typeface="Arial Black" pitchFamily="34" charset="0"/>
              </a:rPr>
            </a:br>
            <a:r>
              <a:rPr lang="pt-BR" sz="3600" dirty="0">
                <a:latin typeface="Arial Black" pitchFamily="34" charset="0"/>
              </a:rPr>
              <a:t>JESUS CRISTO É O </a:t>
            </a:r>
            <a:r>
              <a:rPr lang="pt-BR" sz="3600" dirty="0" smtClean="0">
                <a:latin typeface="Arial Black" pitchFamily="34" charset="0"/>
              </a:rPr>
              <a:t>SENHOR</a:t>
            </a:r>
            <a:endParaRPr lang="pt-BR" sz="36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17</Words>
  <Application>Microsoft Office PowerPoint</Application>
  <PresentationFormat>Apresentação na tela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PARA ISTO CRISTO SE REVELOU DESTRUIR  AS OBRAS DE SATANÁS VENCEDORES EM CRISTO JESUS CANTAREMOS ENTÃO  QUE CRISTO É O REI DOS REIS</vt:lpstr>
      <vt:lpstr>AO PECADO VENCEU (HOMENS) ALELUIA VENCEU (MULHERS) SOBRE A MORTE TRINFOU (HOMENS) ALELUIA TRINFOU (MULHERES)</vt:lpstr>
      <vt:lpstr>A DOENÇA DERROTOU (HOMENS) ALELUIA DERROTOU (MULHERES) JESUS CRISTO É O SENHOR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PARA ISTO CRISTO SE REVELOU DESTRUIR AS OBRAS DE SATANÁS VENCEDORES EM CRISTO JESUS CANTAREMOS ENTÃO  QUE CRISTO É O REI DOS REIS</dc:title>
  <dc:creator>Vídeos</dc:creator>
  <cp:lastModifiedBy>Projetor</cp:lastModifiedBy>
  <cp:revision>2</cp:revision>
  <dcterms:created xsi:type="dcterms:W3CDTF">2011-02-01T17:58:58Z</dcterms:created>
  <dcterms:modified xsi:type="dcterms:W3CDTF">2021-02-10T20:35:53Z</dcterms:modified>
</cp:coreProperties>
</file>