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074F6-02E6-498D-8ADF-39D1AA22D67C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93259-07EE-4BC4-842E-E376406E5EB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074F6-02E6-498D-8ADF-39D1AA22D67C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93259-07EE-4BC4-842E-E376406E5EB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074F6-02E6-498D-8ADF-39D1AA22D67C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93259-07EE-4BC4-842E-E376406E5EB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074F6-02E6-498D-8ADF-39D1AA22D67C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93259-07EE-4BC4-842E-E376406E5EB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074F6-02E6-498D-8ADF-39D1AA22D67C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93259-07EE-4BC4-842E-E376406E5EB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074F6-02E6-498D-8ADF-39D1AA22D67C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93259-07EE-4BC4-842E-E376406E5EB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074F6-02E6-498D-8ADF-39D1AA22D67C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93259-07EE-4BC4-842E-E376406E5EB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074F6-02E6-498D-8ADF-39D1AA22D67C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93259-07EE-4BC4-842E-E376406E5EB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074F6-02E6-498D-8ADF-39D1AA22D67C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93259-07EE-4BC4-842E-E376406E5EB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074F6-02E6-498D-8ADF-39D1AA22D67C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93259-07EE-4BC4-842E-E376406E5EB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074F6-02E6-498D-8ADF-39D1AA22D67C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93259-07EE-4BC4-842E-E376406E5EB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3074F6-02E6-498D-8ADF-39D1AA22D67C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693259-07EE-4BC4-842E-E376406E5EB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1928826"/>
          </a:xfrm>
        </p:spPr>
        <p:txBody>
          <a:bodyPr>
            <a:noAutofit/>
          </a:bodyPr>
          <a:lstStyle/>
          <a:p>
            <a:r>
              <a:rPr lang="pt-BR" sz="4000" dirty="0" smtClean="0">
                <a:latin typeface="Arial Black" pitchFamily="34" charset="0"/>
              </a:rPr>
              <a:t>PELA MANHÃ TE BUSCAREI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DE MADRUGADA EU ME ACHEGAREI A TI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142852"/>
            <a:ext cx="9144000" cy="2582858"/>
          </a:xfrm>
        </p:spPr>
        <p:txBody>
          <a:bodyPr>
            <a:noAutofit/>
          </a:bodyPr>
          <a:lstStyle/>
          <a:p>
            <a:r>
              <a:rPr lang="pt-BR" sz="4000" dirty="0" smtClean="0">
                <a:latin typeface="Arial Black" pitchFamily="34" charset="0"/>
              </a:rPr>
              <a:t>MINHA ALMA TE ANELA 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E TEM SEDE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PARA VER TUA GLÓRIA 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E TEU PODER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3143272"/>
          </a:xfrm>
        </p:spPr>
        <p:txBody>
          <a:bodyPr>
            <a:noAutofit/>
          </a:bodyPr>
          <a:lstStyle/>
          <a:p>
            <a:r>
              <a:rPr lang="pt-BR" sz="4000" dirty="0" smtClean="0">
                <a:latin typeface="Arial Black" pitchFamily="34" charset="0"/>
              </a:rPr>
              <a:t>MEU SOCORRO VEM DE TI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E NA SOMBRA DE TUAS ASAS 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REGOZIJAREI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 </a:t>
            </a:r>
            <a:r>
              <a:rPr lang="pt-BR" sz="4000" dirty="0" err="1" smtClean="0">
                <a:latin typeface="Arial Black" pitchFamily="34" charset="0"/>
              </a:rPr>
              <a:t>MINHA’LMA</a:t>
            </a:r>
            <a:r>
              <a:rPr lang="pt-BR" sz="4000" dirty="0" smtClean="0">
                <a:latin typeface="Arial Black" pitchFamily="34" charset="0"/>
              </a:rPr>
              <a:t> ESTÁ </a:t>
            </a:r>
            <a:r>
              <a:rPr lang="pt-BR" sz="4000" dirty="0" smtClean="0">
                <a:latin typeface="Arial Black" pitchFamily="34" charset="0"/>
              </a:rPr>
              <a:t>APEGADA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A </a:t>
            </a:r>
            <a:r>
              <a:rPr lang="pt-BR" sz="4000" dirty="0" smtClean="0">
                <a:latin typeface="Arial Black" pitchFamily="34" charset="0"/>
              </a:rPr>
              <a:t>TI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2714644"/>
          </a:xfrm>
        </p:spPr>
        <p:txBody>
          <a:bodyPr>
            <a:noAutofit/>
          </a:bodyPr>
          <a:lstStyle/>
          <a:p>
            <a:r>
              <a:rPr lang="pt-BR" sz="4000" dirty="0" smtClean="0">
                <a:latin typeface="Arial Black" pitchFamily="34" charset="0"/>
              </a:rPr>
              <a:t>PORQUE TUA DESTRA ME TEM SUSTENTADO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POIS TUA DESTRA ME TEM SUSTENTADO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19</Words>
  <Application>Microsoft Office PowerPoint</Application>
  <PresentationFormat>Apresentação na tela (4:3)</PresentationFormat>
  <Paragraphs>4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4</vt:i4>
      </vt:variant>
    </vt:vector>
  </HeadingPairs>
  <TitlesOfParts>
    <vt:vector size="5" baseType="lpstr">
      <vt:lpstr>Tema do Office</vt:lpstr>
      <vt:lpstr>PELA MANHÃ TE BUSCAREI DE MADRUGADA EU ME ACHEGAREI A TI</vt:lpstr>
      <vt:lpstr>MINHA ALMA TE ANELA  E TEM SEDE PARA VER TUA GLÓRIA  E TEU PODER</vt:lpstr>
      <vt:lpstr>MEU SOCORRO VEM DE TI E NA SOMBRA DE TUAS ASAS  REGOZIJAREI  MINHA’LMA ESTÁ APEGADA A TI</vt:lpstr>
      <vt:lpstr>PORQUE TUA DESTRA ME TEM SUSTENTADO POIS TUA DESTRA ME TEM SUSTENTADO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PELA MANHÃ TE BUSCAREI DE MADRUGADA EU ME ACHEGAREI A TI</dc:title>
  <dc:creator>Vídeos</dc:creator>
  <cp:lastModifiedBy>Projetor</cp:lastModifiedBy>
  <cp:revision>10</cp:revision>
  <dcterms:created xsi:type="dcterms:W3CDTF">2010-03-27T19:43:20Z</dcterms:created>
  <dcterms:modified xsi:type="dcterms:W3CDTF">2021-02-10T20:37:28Z</dcterms:modified>
</cp:coreProperties>
</file>