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1" r:id="rId4"/>
    <p:sldId id="272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SACRIFÍCIO VIVO SE ENTREGOU POR MI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 ARMAS DE AMOR LUTOU ATÉ O FIM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VESTIDO DE SILÊNCIO O SEMBLANTE ERA DE 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TODOS QUE O FERIU LÁ NO CALVÁRIO PERDOOU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SUBIU NAQUELA CRUZ SEM NADA RECLAMAR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CORDEIRO IMACULADO QUE SOFREU POR ME AMAR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MINHA VIDA FOI LAVADA PELO SANGUE DE JESUS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MINHA HISTÓRIA DIVIDIU ANTES E DEPOIS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PELO SANGUE, SANGUE DE 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FUI SALVO PELO SANGUE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FUI CURADO PELO SANGUE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FUI LIBERTO PELO SANGUE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FUI COMPRADO PELO SANGUE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SANGUE DE JESUS ME LEVA ATÉ O CÉU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SANGUE DE JESUS VERMELHO FORTE E FIEL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SUPORTOU A CRUZ A PREÇO DE SANGUE POR AMOR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PRECIOSO SANGUE DE 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4919</TotalTime>
  <Words>52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O SACRIFÍCIO VIVO SE ENTREGOU POR MI COM ARMAS DE AMOR LUTOU ATÉ O FIM</vt:lpstr>
      <vt:lpstr>VESTIDO DE SILÊNCIO O SEMBLANTE ERA DE DOR A TODOS QUE O FERIU LÁ NO CALVÁRIO PERDOOU</vt:lpstr>
      <vt:lpstr>SUBIU NAQUELA CRUZ SEM NADA RECLAMAR CORDEIRO IMACULADO QUE SOFREU POR ME AMAR</vt:lpstr>
      <vt:lpstr>E MINHA VIDA FOI LAVADA PELO SANGUE DE JESUS MINHA HISTÓRIA DIVIDIU ANTES E DEPOIS PELO SANGUE, SANGUE DE JESUS</vt:lpstr>
      <vt:lpstr>FUI SALVO PELO SANGUE FUI CURADO PELO SANGUE FUI LIBERTO PELO SANGUE FUI COMPRADO PELO SANGUE</vt:lpstr>
      <vt:lpstr>O SANGUE DE JESUS ME LEVA ATÉ O CÉU O SANGUE DE JESUS VERMELHO FORTE E FIEL</vt:lpstr>
      <vt:lpstr>SUPORTOU A CRUZ A PREÇO DE SANGUE POR AMOR PRECIOSO SANGUE DE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69</cp:revision>
  <dcterms:created xsi:type="dcterms:W3CDTF">2009-08-09T18:19:18Z</dcterms:created>
  <dcterms:modified xsi:type="dcterms:W3CDTF">2020-12-30T22:53:00Z</dcterms:modified>
</cp:coreProperties>
</file>