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39361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70152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4741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8814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6588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9276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10553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606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8212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30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3308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BFB26-7C4B-4E70-88ED-0F3D95E6B77D}" type="datetimeFigureOut">
              <a:rPr lang="pt-BR" smtClean="0"/>
              <a:pPr/>
              <a:t>05/01/2020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440800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36004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PERFEITA GRAÇA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QUÃO DOCE É O SOM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AMOU ALGUÉM COMO EU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PERDIDO ESTAVA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MAS ME ENCONTROU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FUI CEGO E HOJE VEJO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1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36004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FOI GRAÇA QUE ME FEZ TEMER 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LIVROU-ME DOS MEUS MEDOS 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TÃO PRECIOSA FOI A HORA EM QUE PRIMEIRO CRI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1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47214"/>
            <a:ext cx="8229600" cy="4810546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ME RESGATOU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MEU SALVADOR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smtClean="0">
                <a:latin typeface="Arial Black" pitchFamily="34" charset="0"/>
              </a:rPr>
              <a:t>DAS CADEIAS </a:t>
            </a:r>
            <a:r>
              <a:rPr lang="pt-BR" sz="4000" dirty="0" smtClean="0">
                <a:latin typeface="Arial Black" pitchFamily="34" charset="0"/>
              </a:rPr>
              <a:t>ME LIBERTOU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COMO RIO DE AMOR SEM  FIM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PERFEITA GRAÇA ETERNO AMOR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85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BENÇÃOS DEUS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 PROMETEU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SEGURO NELE ESTOU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O MEU ESCUDO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MINHA CANÇÃO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SEMPRE O LOUVAREI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97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MUNDO EM BREVE PASSARÁ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SOL NÃO BRILHARÁ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MAS DEUS EM CRISTO ME ENCONTROU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SEMPRE ADORAREI</a:t>
            </a:r>
            <a:br>
              <a:rPr lang="pt-BR" sz="4000" dirty="0" smtClean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97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42</Words>
  <Application>Microsoft Office PowerPoint</Application>
  <PresentationFormat>Apresentação na tela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ME RESGATOU MEU SALVADOR E DAS CADEIAS ME LIBERTOU É COMO RIO DE AMOR SEM  FIM PERFEITA GRAÇA ETERNO AMOR</vt:lpstr>
      <vt:lpstr> BENÇÃOS DEUS ME PROMETEU SEGURO NELE ESTOU É O MEU ESCUDO MINHA CANÇÃO PRA SEMPRE O LOUVAREI</vt:lpstr>
      <vt:lpstr> O MUNDO EM BREVE PASSARÁ O SOL NÃO BRILHARÁ MAS DEUS EM CRISTO ME ENCONTROU PRA SEMPRE ADORAREI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TI, SENHOR, LEVANTO O CORAÇÃO</dc:title>
  <dc:creator>José Carlos Moreno</dc:creator>
  <cp:lastModifiedBy>Projetor</cp:lastModifiedBy>
  <cp:revision>8</cp:revision>
  <dcterms:created xsi:type="dcterms:W3CDTF">2015-06-07T00:02:28Z</dcterms:created>
  <dcterms:modified xsi:type="dcterms:W3CDTF">2020-01-05T13:07:20Z</dcterms:modified>
</cp:coreProperties>
</file>