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DAB0-558B-4074-A68C-302E35BEFD3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41D4A-8396-4F5A-863F-2036CFB63F5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DAB0-558B-4074-A68C-302E35BEFD3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41D4A-8396-4F5A-863F-2036CFB63F5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DAB0-558B-4074-A68C-302E35BEFD3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41D4A-8396-4F5A-863F-2036CFB63F5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DAB0-558B-4074-A68C-302E35BEFD3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41D4A-8396-4F5A-863F-2036CFB63F5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DAB0-558B-4074-A68C-302E35BEFD3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41D4A-8396-4F5A-863F-2036CFB63F5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DAB0-558B-4074-A68C-302E35BEFD3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41D4A-8396-4F5A-863F-2036CFB63F5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DAB0-558B-4074-A68C-302E35BEFD3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41D4A-8396-4F5A-863F-2036CFB63F5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DAB0-558B-4074-A68C-302E35BEFD3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41D4A-8396-4F5A-863F-2036CFB63F5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DAB0-558B-4074-A68C-302E35BEFD3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41D4A-8396-4F5A-863F-2036CFB63F5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DAB0-558B-4074-A68C-302E35BEFD3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41D4A-8396-4F5A-863F-2036CFB63F5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DAB0-558B-4074-A68C-302E35BEFD3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41D4A-8396-4F5A-863F-2036CFB63F5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DAB0-558B-4074-A68C-302E35BEFD3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41D4A-8396-4F5A-863F-2036CFB63F5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350900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LEVA-ME AO SANTO LUGAR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NUNCA ME DEIXE SAIR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ME DELEITO EM </a:t>
            </a:r>
            <a:r>
              <a:rPr lang="pt-BR" dirty="0" smtClean="0">
                <a:latin typeface="Arial Black" pitchFamily="34" charset="0"/>
              </a:rPr>
              <a:t>TI </a:t>
            </a:r>
            <a:r>
              <a:rPr lang="pt-BR" dirty="0" smtClean="0">
                <a:latin typeface="Arial Black" pitchFamily="34" charset="0"/>
              </a:rPr>
              <a:t>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PRA TE OUVIR DIZER QUE SOU TEU AMIGO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00039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PERTO QUERO ESTAR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JUNTO AOS TEUS PÉS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POIS PRAZER MAIOR NÃO HÁ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ME RENDER E TE ADORAR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207170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AJUDA-ME A </a:t>
            </a:r>
            <a:r>
              <a:rPr lang="pt-BR" sz="4000" dirty="0" smtClean="0">
                <a:latin typeface="Arial Black" pitchFamily="34" charset="0"/>
              </a:rPr>
              <a:t>ENCONTRAR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CAMINHO </a:t>
            </a:r>
            <a:r>
              <a:rPr lang="pt-BR" sz="4000" dirty="0" smtClean="0">
                <a:latin typeface="Arial Black" pitchFamily="34" charset="0"/>
              </a:rPr>
              <a:t>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LEVA-ME DE VOLTA A 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42902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 ÉS MEU DESEJO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ÉS TUDO QUE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SEMPRE PRECISEI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TU ÉS MEU DESEJO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QUERO VIVER EM TI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42902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TUDO QUE HÁ EM MIM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QUERO TE OFERTAR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MAS AINDA É POUCO EU SEI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 COMPARADO AO QUE GANHEI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42902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TU ÉS O MEU DESEJO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NINGUÉM PODE REALIZÁ-LO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NINGUÉM PODE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TOMAR O TEU LUGAR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PREENCHER O TEU ABRAÇO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50019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NÃO SOU APENAS </a:t>
            </a:r>
            <a:r>
              <a:rPr lang="pt-BR" sz="4000" dirty="0" smtClean="0">
                <a:latin typeface="Arial Black" pitchFamily="34" charset="0"/>
              </a:rPr>
              <a:t>SERVO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</a:t>
            </a:r>
            <a:r>
              <a:rPr lang="pt-BR" sz="4000" dirty="0" smtClean="0">
                <a:latin typeface="Arial Black" pitchFamily="34" charset="0"/>
              </a:rPr>
              <a:t>AMIGO ME </a:t>
            </a:r>
            <a:r>
              <a:rPr lang="pt-BR" sz="4000" dirty="0" smtClean="0">
                <a:latin typeface="Arial Black" pitchFamily="34" charset="0"/>
              </a:rPr>
              <a:t>TORNEI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1464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TE LOUVAREI NÃO IMPORTAM AS CIRCUNSTÂNCIAS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ADORAREI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SOMENTE A </a:t>
            </a:r>
            <a:r>
              <a:rPr lang="pt-BR" sz="4000" dirty="0" smtClean="0">
                <a:latin typeface="Arial Black" pitchFamily="34" charset="0"/>
              </a:rPr>
              <a:t>TI </a:t>
            </a:r>
            <a:r>
              <a:rPr lang="pt-BR" sz="4000" dirty="0" smtClean="0">
                <a:latin typeface="Arial Black" pitchFamily="34" charset="0"/>
              </a:rPr>
              <a:t>JESUS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34</Words>
  <Application>Microsoft Office PowerPoint</Application>
  <PresentationFormat>Apresentação na tela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LEVA-ME AO SANTO LUGAR NUNCA ME DEIXE SAIR EU ME DELEITO EM TI SENHOR PRA TE OUVIR DIZER QUE SOU TEU AMIGO</vt:lpstr>
      <vt:lpstr>PERTO QUERO ESTAR JUNTO AOS TEUS PÉS POIS PRAZER MAIOR NÃO HÁ QUE ME RENDER E TE ADORAR</vt:lpstr>
      <vt:lpstr>AJUDA-ME A ENCONTRAR TEU CAMINHO SENHOR LEVA-ME DE VOLTA A TI</vt:lpstr>
      <vt:lpstr>TU ÉS MEU DESEJO TU ÉS TUDO QUE  SEMPRE PRECISEI TU ÉS MEU DESEJO QUERO VIVER EM TI</vt:lpstr>
      <vt:lpstr>TUDO QUE HÁ EM MIM QUERO TE OFERTAR MAS AINDA É POUCO EU SEI SE COMPARADO AO QUE GANHEI</vt:lpstr>
      <vt:lpstr>TU ÉS O MEU DESEJO NINGUÉM PODE REALIZÁ-LO NINGUÉM PODE  TOMAR O TEU LUGAR PREENCHER O TEU ABRAÇO</vt:lpstr>
      <vt:lpstr>NÃO SOU APENAS SERVO TEU AMIGO ME TORNEI</vt:lpstr>
      <vt:lpstr>TE LOUVAREI NÃO IMPORTAM AS CIRCUNSTÂNCIAS ADORAREI SOMENTE A TI JESUS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PERTO QUERO ESTAR JUNTO AOS TEUS PÉS POIS PRAZER MAIOR NÃO HÁ QUE ME RENDER E TE ADORAR</dc:title>
  <dc:creator>Vídeos</dc:creator>
  <cp:lastModifiedBy>Projetor</cp:lastModifiedBy>
  <cp:revision>6</cp:revision>
  <dcterms:created xsi:type="dcterms:W3CDTF">2010-11-18T21:29:22Z</dcterms:created>
  <dcterms:modified xsi:type="dcterms:W3CDTF">2021-02-10T20:28:36Z</dcterms:modified>
</cp:coreProperties>
</file>