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EC041-9538-4131-AC76-612431ACD2B0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74C21-D8E2-4020-834C-BE25CF5B1DD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EC041-9538-4131-AC76-612431ACD2B0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74C21-D8E2-4020-834C-BE25CF5B1DD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EC041-9538-4131-AC76-612431ACD2B0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74C21-D8E2-4020-834C-BE25CF5B1DD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EC041-9538-4131-AC76-612431ACD2B0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74C21-D8E2-4020-834C-BE25CF5B1DD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EC041-9538-4131-AC76-612431ACD2B0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74C21-D8E2-4020-834C-BE25CF5B1DD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EC041-9538-4131-AC76-612431ACD2B0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74C21-D8E2-4020-834C-BE25CF5B1DD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EC041-9538-4131-AC76-612431ACD2B0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74C21-D8E2-4020-834C-BE25CF5B1DD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EC041-9538-4131-AC76-612431ACD2B0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74C21-D8E2-4020-834C-BE25CF5B1DD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EC041-9538-4131-AC76-612431ACD2B0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74C21-D8E2-4020-834C-BE25CF5B1DD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EC041-9538-4131-AC76-612431ACD2B0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74C21-D8E2-4020-834C-BE25CF5B1DD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EC041-9538-4131-AC76-612431ACD2B0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74C21-D8E2-4020-834C-BE25CF5B1DD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AEC041-9538-4131-AC76-612431ACD2B0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E74C21-D8E2-4020-834C-BE25CF5B1DD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2000264"/>
          </a:xfrm>
        </p:spPr>
        <p:txBody>
          <a:bodyPr>
            <a:noAutofit/>
          </a:bodyPr>
          <a:lstStyle/>
          <a:p>
            <a:r>
              <a:rPr lang="pt-BR" sz="4000" dirty="0">
                <a:latin typeface="Arial Black" pitchFamily="34" charset="0"/>
              </a:rPr>
              <a:t>TODOS NECESSITAM DE UM AMOR PERFEITO</a:t>
            </a:r>
            <a:br>
              <a:rPr lang="pt-BR" sz="4000" dirty="0">
                <a:latin typeface="Arial Black" pitchFamily="34" charset="0"/>
              </a:rPr>
            </a:br>
            <a:r>
              <a:rPr lang="pt-BR" sz="4000" dirty="0">
                <a:latin typeface="Arial Black" pitchFamily="34" charset="0"/>
              </a:rPr>
              <a:t>PERDÃO E </a:t>
            </a:r>
            <a:r>
              <a:rPr lang="pt-BR" sz="4000" dirty="0" smtClean="0">
                <a:latin typeface="Arial Black" pitchFamily="34" charset="0"/>
              </a:rPr>
              <a:t>COMPAIXÃO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2000264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TODOS NECESSITAM DE GRAÇA E ESPERANÇA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DE UM DEUS QUE SALVA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2071702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CRISTO </a:t>
            </a:r>
            <a:r>
              <a:rPr lang="pt-BR" dirty="0">
                <a:latin typeface="Arial Black" pitchFamily="34" charset="0"/>
              </a:rPr>
              <a:t>MOVE AS MONTANHAS</a:t>
            </a:r>
            <a:br>
              <a:rPr lang="pt-BR" dirty="0">
                <a:latin typeface="Arial Black" pitchFamily="34" charset="0"/>
              </a:rPr>
            </a:br>
            <a:r>
              <a:rPr lang="pt-BR" dirty="0">
                <a:latin typeface="Arial Black" pitchFamily="34" charset="0"/>
              </a:rPr>
              <a:t>E </a:t>
            </a:r>
            <a:r>
              <a:rPr lang="pt-BR" dirty="0" smtClean="0">
                <a:latin typeface="Arial Black" pitchFamily="34" charset="0"/>
              </a:rPr>
              <a:t>TEM </a:t>
            </a:r>
            <a:r>
              <a:rPr lang="pt-BR" dirty="0">
                <a:latin typeface="Arial Black" pitchFamily="34" charset="0"/>
              </a:rPr>
              <a:t>PODER PRA SALVAR </a:t>
            </a:r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TEM </a:t>
            </a:r>
            <a:r>
              <a:rPr lang="pt-BR" dirty="0">
                <a:latin typeface="Arial Black" pitchFamily="34" charset="0"/>
              </a:rPr>
              <a:t>PODER PRA </a:t>
            </a:r>
            <a:r>
              <a:rPr lang="pt-BR" dirty="0" smtClean="0">
                <a:latin typeface="Arial Black" pitchFamily="34" charset="0"/>
              </a:rPr>
              <a:t>SALVAR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2786074"/>
          </a:xfrm>
        </p:spPr>
        <p:txBody>
          <a:bodyPr>
            <a:normAutofit/>
          </a:bodyPr>
          <a:lstStyle/>
          <a:p>
            <a:r>
              <a:rPr lang="pt-BR" sz="4000" dirty="0">
                <a:latin typeface="Arial Black" pitchFamily="34" charset="0"/>
              </a:rPr>
              <a:t>PRA SEMPRE AUTOR DA SALVAÇÃO</a:t>
            </a:r>
            <a:br>
              <a:rPr lang="pt-BR" sz="4000" dirty="0">
                <a:latin typeface="Arial Black" pitchFamily="34" charset="0"/>
              </a:rPr>
            </a:br>
            <a:r>
              <a:rPr lang="pt-BR" sz="4000" dirty="0">
                <a:latin typeface="Arial Black" pitchFamily="34" charset="0"/>
              </a:rPr>
              <a:t>JESUS A MORTE VENCEU SOBRE A MORTE </a:t>
            </a:r>
            <a:r>
              <a:rPr lang="pt-BR" sz="4000" dirty="0" smtClean="0">
                <a:latin typeface="Arial Black" pitchFamily="34" charset="0"/>
              </a:rPr>
              <a:t>VENCEU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2071702"/>
          </a:xfrm>
        </p:spPr>
        <p:txBody>
          <a:bodyPr>
            <a:normAutofit/>
          </a:bodyPr>
          <a:lstStyle/>
          <a:p>
            <a:r>
              <a:rPr lang="pt-BR" sz="4000" dirty="0">
                <a:latin typeface="Arial Black" pitchFamily="34" charset="0"/>
              </a:rPr>
              <a:t>ME ACEITAS COM MEUS </a:t>
            </a:r>
            <a:r>
              <a:rPr lang="pt-BR" sz="4000" dirty="0" smtClean="0">
                <a:latin typeface="Arial Black" pitchFamily="34" charset="0"/>
              </a:rPr>
              <a:t>MEDOS </a:t>
            </a:r>
            <a:r>
              <a:rPr lang="pt-BR" sz="4000" dirty="0">
                <a:latin typeface="Arial Black" pitchFamily="34" charset="0"/>
              </a:rPr>
              <a:t>FALHAS E TEMORES </a:t>
            </a:r>
            <a:r>
              <a:rPr lang="pt-BR" sz="4000" dirty="0" smtClean="0">
                <a:latin typeface="Arial Black" pitchFamily="34" charset="0"/>
              </a:rPr>
              <a:t>ENCHES </a:t>
            </a:r>
            <a:r>
              <a:rPr lang="pt-BR" sz="4000" dirty="0">
                <a:latin typeface="Arial Black" pitchFamily="34" charset="0"/>
              </a:rPr>
              <a:t>MEU VIVER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1928818"/>
          </a:xfrm>
        </p:spPr>
        <p:txBody>
          <a:bodyPr>
            <a:normAutofit fontScale="90000"/>
          </a:bodyPr>
          <a:lstStyle/>
          <a:p>
            <a:r>
              <a:rPr lang="pt-BR" dirty="0">
                <a:latin typeface="Arial Black" pitchFamily="34" charset="0"/>
              </a:rPr>
              <a:t>MINHA VIDA ENTREGO PRA SEGUIR SEUS PASSOS</a:t>
            </a:r>
            <a:br>
              <a:rPr lang="pt-BR" dirty="0">
                <a:latin typeface="Arial Black" pitchFamily="34" charset="0"/>
              </a:rPr>
            </a:br>
            <a:r>
              <a:rPr lang="pt-BR" dirty="0">
                <a:latin typeface="Arial Black" pitchFamily="34" charset="0"/>
              </a:rPr>
              <a:t>A TI ME </a:t>
            </a:r>
            <a:r>
              <a:rPr lang="pt-BR" dirty="0" smtClean="0">
                <a:latin typeface="Arial Black" pitchFamily="34" charset="0"/>
              </a:rPr>
              <a:t>RENDO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2643206"/>
          </a:xfrm>
        </p:spPr>
        <p:txBody>
          <a:bodyPr>
            <a:normAutofit fontScale="90000"/>
          </a:bodyPr>
          <a:lstStyle/>
          <a:p>
            <a:r>
              <a:rPr lang="pt-BR" dirty="0">
                <a:latin typeface="Arial Black" pitchFamily="34" charset="0"/>
              </a:rPr>
              <a:t>POSSA O MUNDO </a:t>
            </a:r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VER </a:t>
            </a:r>
            <a:r>
              <a:rPr lang="pt-BR" dirty="0">
                <a:latin typeface="Arial Black" pitchFamily="34" charset="0"/>
              </a:rPr>
              <a:t>BRILHAR A LUZ</a:t>
            </a:r>
            <a:br>
              <a:rPr lang="pt-BR" dirty="0">
                <a:latin typeface="Arial Black" pitchFamily="34" charset="0"/>
              </a:rPr>
            </a:br>
            <a:r>
              <a:rPr lang="pt-BR" dirty="0">
                <a:latin typeface="Arial Black" pitchFamily="34" charset="0"/>
              </a:rPr>
              <a:t>CANTAMOS PARA A GLÓRIA </a:t>
            </a:r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DO </a:t>
            </a:r>
            <a:r>
              <a:rPr lang="pt-BR" dirty="0">
                <a:latin typeface="Arial Black" pitchFamily="34" charset="0"/>
              </a:rPr>
              <a:t>SENHOR </a:t>
            </a:r>
            <a:r>
              <a:rPr lang="pt-BR" dirty="0" smtClean="0">
                <a:latin typeface="Arial Black" pitchFamily="34" charset="0"/>
              </a:rPr>
              <a:t>JESUS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42</Words>
  <Application>Microsoft Office PowerPoint</Application>
  <PresentationFormat>Apresentação na tela (4:3)</PresentationFormat>
  <Paragraphs>7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8" baseType="lpstr">
      <vt:lpstr>Tema do Office</vt:lpstr>
      <vt:lpstr>TODOS NECESSITAM DE UM AMOR PERFEITO PERDÃO E COMPAIXÃO</vt:lpstr>
      <vt:lpstr>TODOS NECESSITAM DE GRAÇA E ESPERANÇA DE UM DEUS QUE SALVA</vt:lpstr>
      <vt:lpstr>CRISTO MOVE AS MONTANHAS E TEM PODER PRA SALVAR  TEM PODER PRA SALVAR</vt:lpstr>
      <vt:lpstr>PRA SEMPRE AUTOR DA SALVAÇÃO JESUS A MORTE VENCEU SOBRE A MORTE VENCEU</vt:lpstr>
      <vt:lpstr>ME ACEITAS COM MEUS MEDOS FALHAS E TEMORES ENCHES MEU VIVER </vt:lpstr>
      <vt:lpstr>MINHA VIDA ENTREGO PRA SEGUIR SEUS PASSOS A TI ME RENDO</vt:lpstr>
      <vt:lpstr>POSSA O MUNDO  VER BRILHAR A LUZ CANTAMOS PARA A GLÓRIA  DO SENHOR JESUS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TODOS NECESSITAM DE UM AMOR PERFEITO PERDÃO E COMPAIXÃO</dc:title>
  <dc:creator>Vídeos</dc:creator>
  <cp:lastModifiedBy>Projetor</cp:lastModifiedBy>
  <cp:revision>4</cp:revision>
  <dcterms:created xsi:type="dcterms:W3CDTF">2010-02-27T21:00:17Z</dcterms:created>
  <dcterms:modified xsi:type="dcterms:W3CDTF">2021-02-10T21:41:36Z</dcterms:modified>
</cp:coreProperties>
</file>