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59" r:id="rId6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865C7E-BD09-450F-85F3-B6C47ABCF0C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8FB106-BA06-4B84-874D-A03B0083E55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60E953-F9F2-49DA-B35D-F3153E55A22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F78A21-A34C-4F64-A749-64C1ECA6FA7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7A238-D294-4483-96E2-FA80174E781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04E1B-8BA9-412C-B05D-FABAA90990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24E17D-438B-4AE4-B235-E13C55D9CFD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BE18B0-861C-4696-B1AC-44CA2066653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41792E-BA4E-4D73-87FD-B1956BE0B16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386D93-567E-46B1-81A3-4550A2946A7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49F2D9-1D8E-43E3-A543-CDBF03E4CD6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781F0717-F86D-4B84-9DD9-912D731A6F3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461963"/>
            <a:ext cx="8964612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t-BR" sz="4000" dirty="0" smtClean="0">
                <a:latin typeface="Arial Black" pitchFamily="34" charset="0"/>
              </a:rPr>
              <a:t>SANTO, FORTE</a:t>
            </a:r>
          </a:p>
          <a:p>
            <a:pPr eaLnBrk="1" hangingPunct="1">
              <a:lnSpc>
                <a:spcPct val="80000"/>
              </a:lnSpc>
            </a:pPr>
            <a:r>
              <a:rPr lang="pt-BR" sz="4000" dirty="0" smtClean="0">
                <a:latin typeface="Arial Black" pitchFamily="34" charset="0"/>
              </a:rPr>
              <a:t>TUDO ÉS PARA MIM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461962"/>
            <a:ext cx="8964612" cy="2538409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t-BR" sz="4000" dirty="0" smtClean="0">
                <a:latin typeface="Arial Black" pitchFamily="34" charset="0"/>
              </a:rPr>
              <a:t>POR CAUSA DO TEU AMOR</a:t>
            </a:r>
          </a:p>
          <a:p>
            <a:pPr eaLnBrk="1" hangingPunct="1">
              <a:lnSpc>
                <a:spcPct val="80000"/>
              </a:lnSpc>
            </a:pPr>
            <a:r>
              <a:rPr lang="pt-BR" sz="4000" dirty="0" smtClean="0">
                <a:latin typeface="Arial Black" pitchFamily="34" charset="0"/>
              </a:rPr>
              <a:t>VIVO PARA TI</a:t>
            </a:r>
          </a:p>
          <a:p>
            <a:pPr eaLnBrk="1" hangingPunct="1">
              <a:lnSpc>
                <a:spcPct val="80000"/>
              </a:lnSpc>
            </a:pPr>
            <a:r>
              <a:rPr lang="pt-BR" sz="4000" dirty="0" smtClean="0">
                <a:latin typeface="Arial Black" pitchFamily="34" charset="0"/>
              </a:rPr>
              <a:t>POR CAUSA DA TUA DOR</a:t>
            </a:r>
          </a:p>
          <a:p>
            <a:pPr eaLnBrk="1" hangingPunct="1">
              <a:lnSpc>
                <a:spcPct val="80000"/>
              </a:lnSpc>
            </a:pPr>
            <a:r>
              <a:rPr lang="pt-BR" sz="4000" dirty="0" smtClean="0">
                <a:latin typeface="Arial Black" pitchFamily="34" charset="0"/>
              </a:rPr>
              <a:t>DESCOBRI O AMOR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461963"/>
            <a:ext cx="8964612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t-BR" sz="4000" dirty="0" smtClean="0">
                <a:latin typeface="Arial Black" pitchFamily="34" charset="0"/>
              </a:rPr>
              <a:t>SANTO, FORTE</a:t>
            </a:r>
          </a:p>
          <a:p>
            <a:pPr eaLnBrk="1" hangingPunct="1">
              <a:lnSpc>
                <a:spcPct val="80000"/>
              </a:lnSpc>
            </a:pPr>
            <a:r>
              <a:rPr lang="pt-BR" sz="4000" dirty="0" smtClean="0">
                <a:latin typeface="Arial Black" pitchFamily="34" charset="0"/>
              </a:rPr>
              <a:t>TUDO ÉS PARA </a:t>
            </a:r>
            <a:r>
              <a:rPr lang="pt-BR" sz="4000" dirty="0" smtClean="0">
                <a:latin typeface="Arial Black" pitchFamily="34" charset="0"/>
              </a:rPr>
              <a:t>MIM</a:t>
            </a:r>
          </a:p>
          <a:p>
            <a:pPr eaLnBrk="1" hangingPunct="1">
              <a:lnSpc>
                <a:spcPct val="80000"/>
              </a:lnSpc>
            </a:pPr>
            <a:r>
              <a:rPr lang="pt-BR" sz="4000" dirty="0" smtClean="0">
                <a:latin typeface="Arial Black" pitchFamily="34" charset="0"/>
              </a:rPr>
              <a:t>SANTO, PODEROSO</a:t>
            </a:r>
          </a:p>
          <a:p>
            <a:pPr eaLnBrk="1" hangingPunct="1">
              <a:lnSpc>
                <a:spcPct val="80000"/>
              </a:lnSpc>
            </a:pPr>
            <a:r>
              <a:rPr lang="pt-BR" sz="4000" dirty="0" smtClean="0">
                <a:latin typeface="Arial Black" pitchFamily="34" charset="0"/>
              </a:rPr>
              <a:t>TUDO ÉS PARA MIM</a:t>
            </a:r>
            <a:endParaRPr lang="pt-BR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461962"/>
            <a:ext cx="8964612" cy="2538409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t-BR" sz="4000" dirty="0" smtClean="0">
                <a:latin typeface="Arial Black" pitchFamily="34" charset="0"/>
              </a:rPr>
              <a:t>POR CAUSA DO TEU AMOR</a:t>
            </a:r>
          </a:p>
          <a:p>
            <a:pPr eaLnBrk="1" hangingPunct="1">
              <a:lnSpc>
                <a:spcPct val="80000"/>
              </a:lnSpc>
            </a:pPr>
            <a:r>
              <a:rPr lang="pt-BR" sz="4000" dirty="0" smtClean="0">
                <a:latin typeface="Arial Black" pitchFamily="34" charset="0"/>
              </a:rPr>
              <a:t>VIVO PARA TI</a:t>
            </a:r>
          </a:p>
          <a:p>
            <a:pPr eaLnBrk="1" hangingPunct="1">
              <a:lnSpc>
                <a:spcPct val="80000"/>
              </a:lnSpc>
            </a:pPr>
            <a:r>
              <a:rPr lang="pt-BR" sz="4000" dirty="0" smtClean="0">
                <a:latin typeface="Arial Black" pitchFamily="34" charset="0"/>
              </a:rPr>
              <a:t>POR CAUSA DA TUA DOR</a:t>
            </a:r>
          </a:p>
          <a:p>
            <a:pPr eaLnBrk="1" hangingPunct="1">
              <a:lnSpc>
                <a:spcPct val="80000"/>
              </a:lnSpc>
            </a:pPr>
            <a:r>
              <a:rPr lang="pt-BR" sz="4000" dirty="0" smtClean="0">
                <a:latin typeface="Arial Black" pitchFamily="34" charset="0"/>
              </a:rPr>
              <a:t>DESCOBRI O AMOR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461963"/>
            <a:ext cx="8964612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t-BR" sz="4000" dirty="0" smtClean="0">
                <a:latin typeface="Arial Black" pitchFamily="34" charset="0"/>
              </a:rPr>
              <a:t>ÉS TÃO LINDO</a:t>
            </a:r>
          </a:p>
          <a:p>
            <a:pPr eaLnBrk="1" hangingPunct="1">
              <a:lnSpc>
                <a:spcPct val="80000"/>
              </a:lnSpc>
            </a:pPr>
            <a:r>
              <a:rPr lang="pt-BR" sz="4000" dirty="0" smtClean="0">
                <a:latin typeface="Arial Black" pitchFamily="34" charset="0"/>
              </a:rPr>
              <a:t>TÃO MARAVILHOSO</a:t>
            </a:r>
          </a:p>
          <a:p>
            <a:pPr eaLnBrk="1" hangingPunct="1">
              <a:lnSpc>
                <a:spcPct val="80000"/>
              </a:lnSpc>
            </a:pPr>
            <a:r>
              <a:rPr lang="pt-BR" sz="4000" dirty="0" smtClean="0">
                <a:latin typeface="Arial Black" pitchFamily="34" charset="0"/>
              </a:rPr>
              <a:t>MEU SENHOR</a:t>
            </a:r>
          </a:p>
          <a:p>
            <a:pPr eaLnBrk="1" hangingPunct="1">
              <a:lnSpc>
                <a:spcPct val="80000"/>
              </a:lnSpc>
            </a:pPr>
            <a:r>
              <a:rPr lang="pt-BR" sz="4000" dirty="0" smtClean="0">
                <a:latin typeface="Arial Black" pitchFamily="34" charset="0"/>
              </a:rPr>
              <a:t>MEU SENHOR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M TUDO O QUE SOU">
  <a:themeElements>
    <a:clrScheme name="Design padrão 9">
      <a:dk1>
        <a:srgbClr val="336699"/>
      </a:dk1>
      <a:lt1>
        <a:srgbClr val="FFFFFF"/>
      </a:lt1>
      <a:dk2>
        <a:srgbClr val="000000"/>
      </a:dk2>
      <a:lt2>
        <a:srgbClr val="E3EBF1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COM TUDO O QUE SOU</Template>
  <TotalTime>4</TotalTime>
  <Words>62</Words>
  <Application>Microsoft Office PowerPoint</Application>
  <PresentationFormat>Apresentação na tela (4:3)</PresentationFormat>
  <Paragraphs>18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COM TUDO O QUE SOU</vt:lpstr>
      <vt:lpstr>Slide 1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Vídeos</dc:creator>
  <cp:lastModifiedBy>Vídeos</cp:lastModifiedBy>
  <cp:revision>2</cp:revision>
  <dcterms:created xsi:type="dcterms:W3CDTF">2010-03-06T20:42:16Z</dcterms:created>
  <dcterms:modified xsi:type="dcterms:W3CDTF">2010-03-20T21:04:54Z</dcterms:modified>
</cp:coreProperties>
</file>