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0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519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8253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029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8410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2801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7887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6155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1165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5170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0249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329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E9347-00B6-435E-AD21-4DCD986686C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33366-405F-4E0A-9A65-C719D2101D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5339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POR TEU SANGUE ENTRAMOS AO SANTÍSSIMO LUGAR </a:t>
            </a:r>
          </a:p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 ADORAR-TE BENDITO REDENTOR</a:t>
            </a:r>
          </a:p>
          <a:p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77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9144000" cy="371477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ANTE A TUA MAJESTADE </a:t>
            </a:r>
          </a:p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NOS PROSTRAMOS EM ADORAÇÃO </a:t>
            </a:r>
          </a:p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E TE HONRAMOS</a:t>
            </a:r>
          </a:p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CORDEIRO DE DEUS</a:t>
            </a:r>
          </a:p>
          <a:p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77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42910" y="881336"/>
            <a:ext cx="8229600" cy="5976664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285728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TU ÉS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GLORIOSO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FORMOSO 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SUBLIME 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MAJESTOSO SENHOR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AMADO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REI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PRÍNCIPE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DA PAZ</a:t>
            </a:r>
          </a:p>
        </p:txBody>
      </p:sp>
    </p:spTree>
    <p:extLst>
      <p:ext uri="{BB962C8B-B14F-4D97-AF65-F5344CB8AC3E}">
        <p14:creationId xmlns:p14="http://schemas.microsoft.com/office/powerpoint/2010/main" xmlns="" val="36193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1429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PODEROSO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FORTE</a:t>
            </a:r>
            <a:endParaRPr lang="pt-BR" sz="4000" b="1" dirty="0" smtClean="0">
              <a:solidFill>
                <a:schemeClr val="bg1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 INVENCÍVEL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GRANDE VENCEDOR 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ÚNICO SENHOR</a:t>
            </a:r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O ETERNO EU SOU 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0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202</TotalTime>
  <Words>50</Words>
  <Application>Microsoft Office PowerPoint</Application>
  <PresentationFormat>Apresentação na tela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Slide 2</vt:lpstr>
      <vt:lpstr>Slide 3</vt:lpstr>
      <vt:lpstr>Slide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 TEU SANGUE</dc:title>
  <dc:creator>José Carlos Moreno</dc:creator>
  <cp:lastModifiedBy>Projetor</cp:lastModifiedBy>
  <cp:revision>15</cp:revision>
  <dcterms:created xsi:type="dcterms:W3CDTF">2014-08-17T18:37:41Z</dcterms:created>
  <dcterms:modified xsi:type="dcterms:W3CDTF">2021-02-10T20:51:44Z</dcterms:modified>
</cp:coreProperties>
</file>