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3988-86B2-45CD-8C56-A54012E511BD}" type="datetimeFigureOut">
              <a:rPr lang="pt-BR" smtClean="0"/>
              <a:pPr/>
              <a:t>20/07/2014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6ECDE-2E5D-44AA-B557-0D5A86C938F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NOS ACHEGAMOS HOJE AQUI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NOS PROSTRAMOS EM TUA PRESENÇA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A NOSSA SALVAÇÃO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ÉS SUMO SACERDOTE FIEL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SENHOR JESUS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TUA GRAÇA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TUA GRAÇA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PODEMOS ENTRAR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TUA PRESENÇA  OH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NOS ARREPENDEMOS DOS NOSSOS PECADOS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PURIFICA-NOS COM TUA PALAVRA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TEM MISERICÓRDIA DE NÓS</a:t>
            </a:r>
            <a:br>
              <a:rPr lang="pt-BR" dirty="0" smtClean="0">
                <a:latin typeface="Arial Black" pitchFamily="34" charset="0"/>
              </a:rPr>
            </a:br>
            <a:r>
              <a:rPr lang="pt-BR" smtClean="0">
                <a:latin typeface="Arial Black" pitchFamily="34" charset="0"/>
              </a:rPr>
              <a:t>ESTE É </a:t>
            </a:r>
            <a:r>
              <a:rPr lang="pt-BR" dirty="0" smtClean="0">
                <a:latin typeface="Arial Black" pitchFamily="34" charset="0"/>
              </a:rPr>
              <a:t>O NOSSO CLAMOR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SENHOR JESUS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TUA GRAÇA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TUA GRAÇA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PODEMOS ENTRAR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TUA PRESENÇA  OH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058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CAUSA DAS NOSSAS INIQUIDADES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OH SENHOR ESTÁVAMOS MORTOS PARA TI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MAS TUA GRAÇA COMO UMA FONTE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FLUI DE TUAS MÃOS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78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TUA GRAÇA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TUA GRAÇA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PODEMOS ENTRAR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TUA PRESENÇA  OH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14</Words>
  <Application>Microsoft Office PowerPoint</Application>
  <PresentationFormat>Apresentação na tela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NOS ACHEGAMOS HOJE AQUI NOS PROSTRAMOS EM TUA PRESENÇA</vt:lpstr>
      <vt:lpstr>TU ÉS A NOSSA SALVAÇÃO ÉS SUMO SACERDOTE FIEL SENHOR JESUS</vt:lpstr>
      <vt:lpstr> POR TUA GRAÇA POR TUA GRAÇA PODEMOS ENTRAR  EM TUA PRESENÇA  OH SENHOR</vt:lpstr>
      <vt:lpstr>NOS ARREPENDEMOS DOS NOSSOS PECADOS PURIFICA-NOS COM TUA PALAVRA </vt:lpstr>
      <vt:lpstr> TEM MISERICÓRDIA DE NÓS ESTE É O NOSSO CLAMOR SENHOR SENHOR JESUS</vt:lpstr>
      <vt:lpstr> POR TUA GRAÇA POR TUA GRAÇA PODEMOS ENTRAR  EM TUA PRESENÇA  OH SENHOR</vt:lpstr>
      <vt:lpstr> POR CAUSA DAS NOSSAS INIQUIDADES OH SENHOR ESTÁVAMOS MORTOS PARA TI </vt:lpstr>
      <vt:lpstr>  MAS TUA GRAÇA COMO UMA FONTE  FLUI DE TUAS MÃOS</vt:lpstr>
      <vt:lpstr> POR TUA GRAÇA POR TUA GRAÇA PODEMOS ENTRAR  EM TUA PRESENÇA  OH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Honra, a Glória a Força a Ti</dc:title>
  <dc:creator>Vídeos</dc:creator>
  <cp:lastModifiedBy>George Sampaio</cp:lastModifiedBy>
  <cp:revision>13</cp:revision>
  <dcterms:created xsi:type="dcterms:W3CDTF">2010-02-13T20:05:53Z</dcterms:created>
  <dcterms:modified xsi:type="dcterms:W3CDTF">2014-07-20T22:48:07Z</dcterms:modified>
</cp:coreProperties>
</file>