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58" r:id="rId4"/>
    <p:sldId id="259" r:id="rId5"/>
    <p:sldId id="260" r:id="rId6"/>
    <p:sldId id="263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1CAE5-B3A0-4154-A21D-DE8B38D35CAF}" type="datetimeFigureOut">
              <a:rPr lang="pt-BR" smtClean="0"/>
              <a:pPr/>
              <a:t>06/10/2019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7786-F91A-4163-A17D-00336DAE8F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1CAE5-B3A0-4154-A21D-DE8B38D35CAF}" type="datetimeFigureOut">
              <a:rPr lang="pt-BR" smtClean="0"/>
              <a:pPr/>
              <a:t>06/10/2019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7786-F91A-4163-A17D-00336DAE8F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1CAE5-B3A0-4154-A21D-DE8B38D35CAF}" type="datetimeFigureOut">
              <a:rPr lang="pt-BR" smtClean="0"/>
              <a:pPr/>
              <a:t>06/10/2019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7786-F91A-4163-A17D-00336DAE8F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1CAE5-B3A0-4154-A21D-DE8B38D35CAF}" type="datetimeFigureOut">
              <a:rPr lang="pt-BR" smtClean="0"/>
              <a:pPr/>
              <a:t>06/10/2019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7786-F91A-4163-A17D-00336DAE8F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1CAE5-B3A0-4154-A21D-DE8B38D35CAF}" type="datetimeFigureOut">
              <a:rPr lang="pt-BR" smtClean="0"/>
              <a:pPr/>
              <a:t>06/10/2019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7786-F91A-4163-A17D-00336DAE8F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1CAE5-B3A0-4154-A21D-DE8B38D35CAF}" type="datetimeFigureOut">
              <a:rPr lang="pt-BR" smtClean="0"/>
              <a:pPr/>
              <a:t>06/10/2019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7786-F91A-4163-A17D-00336DAE8F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1CAE5-B3A0-4154-A21D-DE8B38D35CAF}" type="datetimeFigureOut">
              <a:rPr lang="pt-BR" smtClean="0"/>
              <a:pPr/>
              <a:t>06/10/2019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7786-F91A-4163-A17D-00336DAE8F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1CAE5-B3A0-4154-A21D-DE8B38D35CAF}" type="datetimeFigureOut">
              <a:rPr lang="pt-BR" smtClean="0"/>
              <a:pPr/>
              <a:t>06/10/2019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7786-F91A-4163-A17D-00336DAE8F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1CAE5-B3A0-4154-A21D-DE8B38D35CAF}" type="datetimeFigureOut">
              <a:rPr lang="pt-BR" smtClean="0"/>
              <a:pPr/>
              <a:t>06/10/2019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7786-F91A-4163-A17D-00336DAE8F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1CAE5-B3A0-4154-A21D-DE8B38D35CAF}" type="datetimeFigureOut">
              <a:rPr lang="pt-BR" smtClean="0"/>
              <a:pPr/>
              <a:t>06/10/2019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7786-F91A-4163-A17D-00336DAE8F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1CAE5-B3A0-4154-A21D-DE8B38D35CAF}" type="datetimeFigureOut">
              <a:rPr lang="pt-BR" smtClean="0"/>
              <a:pPr/>
              <a:t>06/10/2019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97786-F91A-4163-A17D-00336DAE8F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1CAE5-B3A0-4154-A21D-DE8B38D35CAF}" type="datetimeFigureOut">
              <a:rPr lang="pt-BR" smtClean="0"/>
              <a:pPr/>
              <a:t>06/10/2019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D97786-F91A-4163-A17D-00336DAE8F7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76672"/>
            <a:ext cx="9144000" cy="1470025"/>
          </a:xfrm>
        </p:spPr>
        <p:txBody>
          <a:bodyPr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DEUS ENVIOU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SEU FILHO AMADO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PRA ME SALVAR E PERDOAR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76672"/>
            <a:ext cx="9144000" cy="1470025"/>
          </a:xfrm>
        </p:spPr>
        <p:txBody>
          <a:bodyPr>
            <a:noAutofit/>
          </a:bodyPr>
          <a:lstStyle/>
          <a:p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NA CRUZ MORREU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smtClean="0">
                <a:latin typeface="Arial Black" pitchFamily="34" charset="0"/>
              </a:rPr>
              <a:t>POR </a:t>
            </a:r>
            <a:r>
              <a:rPr lang="pt-BR" sz="3600" smtClean="0">
                <a:latin typeface="Arial Black" pitchFamily="34" charset="0"/>
              </a:rPr>
              <a:t>MEUS PECADOS</a:t>
            </a:r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MAS RESSURGIU E VIVO COM O PAI ESTÁ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688"/>
            <a:ext cx="9144000" cy="1470025"/>
          </a:xfrm>
        </p:spPr>
        <p:txBody>
          <a:bodyPr>
            <a:noAutofit/>
          </a:bodyPr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PORQUE ELE VIVE POSSO CRER NO AMANHÃ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PORQUE ELE VIVE TEMOR NÃO HÁ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836712"/>
            <a:ext cx="9144000" cy="1470025"/>
          </a:xfrm>
        </p:spPr>
        <p:txBody>
          <a:bodyPr>
            <a:noAutofit/>
          </a:bodyPr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MAS EU BEM SEI,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EU SEI QUE A MINHA VIDA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ESTÁ NAS MÃOS DO MEU JESUS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QUE VIVO ESTÁ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76672"/>
            <a:ext cx="9144000" cy="1470025"/>
          </a:xfrm>
        </p:spPr>
        <p:txBody>
          <a:bodyPr>
            <a:noAutofit/>
          </a:bodyPr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/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E QUANDO ENFIM CHEGAR A HORA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EM QUE A MORTE ENFRENTAREI</a:t>
            </a:r>
            <a:br>
              <a:rPr lang="pt-BR" sz="3600" dirty="0" smtClean="0">
                <a:latin typeface="Arial Black" pitchFamily="34" charset="0"/>
              </a:rPr>
            </a:br>
            <a:endParaRPr lang="pt-BR" sz="36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476672"/>
            <a:ext cx="9144000" cy="1470025"/>
          </a:xfrm>
        </p:spPr>
        <p:txBody>
          <a:bodyPr>
            <a:noAutofit/>
          </a:bodyPr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>SEM MEDO ENTÃO TEREI VITÓRIA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VEREI NA GLÓRIA O MEU JESUS QUE VIVO ESTÁ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 DEUS ENVIOU  SEU FILHO AMADO PRA ME SALVAR E PERDOAR</vt:lpstr>
      <vt:lpstr>   NA CRUZ MORREU  POR MEUS PECADOS MAS RESSURGIU E VIVO COM O PAI ESTÁ</vt:lpstr>
      <vt:lpstr> PORQUE ELE VIVE POSSO CRER NO AMANHÃ PORQUE ELE VIVE TEMOR NÃO HÁ</vt:lpstr>
      <vt:lpstr> MAS EU BEM SEI,  EU SEI QUE A MINHA VIDA ESTÁ NAS MÃOS DO MEU JESUS  QUE VIVO ESTÁ</vt:lpstr>
      <vt:lpstr>  E QUANDO ENFIM CHEGAR A HORA EM QUE A MORTE ENFRENTAREI </vt:lpstr>
      <vt:lpstr>SEM MEDO ENTÃO TEREI VITÓRIA VEREI NA GLÓRIA O MEU JESUS QUE VIVO ESTÁ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DEUS ENVIOU  SEU FILHO AMADO PRA ME SALVAR E PERDOAR</dc:title>
  <dc:creator>Vídeos</dc:creator>
  <cp:lastModifiedBy>Projetor</cp:lastModifiedBy>
  <cp:revision>4</cp:revision>
  <dcterms:created xsi:type="dcterms:W3CDTF">2010-09-19T21:12:05Z</dcterms:created>
  <dcterms:modified xsi:type="dcterms:W3CDTF">2019-10-06T13:04:59Z</dcterms:modified>
</cp:coreProperties>
</file>