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91C1D-C2FF-4928-A72A-6D4472FBED89}" type="datetimeFigureOut">
              <a:rPr lang="pt-BR" smtClean="0"/>
              <a:pPr/>
              <a:t>18/03/2012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C3D4F-AD35-4EE1-A91A-253B6BA6D47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34076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PROCLAMAREI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GLÓRIA DO SENHOR JESUS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NA CRUZ MORREU PRA NOS RECONCILIAR COM O PAI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34989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PRA SEMPRE TU SERÁS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CORDEIRO A REINAR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COM GOZO ME PROSTRAREI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GLÓRIA ADORAREI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PROCLAMAREI  A GLÓRIA DO SENHOR JESUS QUE NA CRUZ MORREU PRA NOS RECONCILIAR COM O PAI</vt:lpstr>
      <vt:lpstr>PRA SEMPRE TU SERÁS O CORDEIRO A REINAR COM GOZO ME PROSTRAREI TUA GLÓRIA ADORAREI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PROCLAMAREI  A GLÓRIA DO SENHOR JESUS QUE NA CRUZ MORREU PRA NOS RECONCILIAR COM O PAI</dc:title>
  <dc:creator>Vídeos</dc:creator>
  <cp:lastModifiedBy>Vídeos</cp:lastModifiedBy>
  <cp:revision>2</cp:revision>
  <dcterms:created xsi:type="dcterms:W3CDTF">2011-05-01T21:40:51Z</dcterms:created>
  <dcterms:modified xsi:type="dcterms:W3CDTF">2012-03-18T21:25:06Z</dcterms:modified>
</cp:coreProperties>
</file>