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6" r:id="rId4"/>
    <p:sldId id="275" r:id="rId5"/>
    <p:sldId id="277" r:id="rId6"/>
    <p:sldId id="278" r:id="rId7"/>
    <p:sldId id="279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DISSESTE QUE NUNCA ME DEIXARIA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DISSESTE QUE A VIDA ME ABALARIA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DISSESTE QUE NO MUNDO EU TERIA AFLIÇÕES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MAS EU SEI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81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QUANDO O MUNDO CAI AO MEU REDOR </a:t>
            </a:r>
            <a:r>
              <a:rPr lang="en-US" sz="4000" dirty="0" smtClean="0">
                <a:latin typeface="Arial Black" pitchFamily="34" charset="0"/>
              </a:rPr>
              <a:t>TEUS BRAÇOS ME SEGURAM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QUANDO O MUNDO CAI AO MEU REDOR ÉS A ESPERANÇA PRA MIM</a:t>
            </a:r>
            <a:br>
              <a:rPr lang="en-US" sz="4000" dirty="0" smtClean="0">
                <a:latin typeface="Arial Black" pitchFamily="34" charset="0"/>
              </a:rPr>
            </a:b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QUANDO O MUNDO CAI AO MEU REDOR E AS FORÇAS SE VÃO ENCONTRO ABRIGO EM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SEGURA-ME,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SEGURA EM MINHAS MÃOS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QUANDO EU VEJO A ESCURIDÃO DANOITE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QUANDO EU VEJO A TRAGÉDIA VINDO SOBRE MIM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MESMO ASSIM EU DESCANSO EM TEUS BRAÇOS DE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POIS EU SEU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81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QUANDO O MUNDO CAI AO MEU REDOR </a:t>
            </a:r>
            <a:r>
              <a:rPr lang="en-US" sz="4000" dirty="0" smtClean="0">
                <a:latin typeface="Arial Black" pitchFamily="34" charset="0"/>
              </a:rPr>
              <a:t>TEUS BRAÇOS ME SEGURAM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QUANDO O MUNDO CAI AO MEU REDOR ÉS A ESPERANÇA PRA MIM</a:t>
            </a:r>
            <a:br>
              <a:rPr lang="en-US" sz="4000" dirty="0" smtClean="0">
                <a:latin typeface="Arial Black" pitchFamily="34" charset="0"/>
              </a:rPr>
            </a:b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QUANDO O MUNDO CAI AO MEU REDOR E AS FORÇAS SE VÃO ENCONTRO ABRIGO EM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SEGURA-ME,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SEGURA EM MINHAS MÃOS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CHORO DURA UMA NOITE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MAS COM O DIA VEM O SOL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AS TEMPESTADES VIRÃO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MAS SOBRE A MORTE </a:t>
            </a:r>
            <a:r>
              <a:rPr lang="en-US" sz="4800" dirty="0" smtClean="0">
                <a:latin typeface="Arial Black" pitchFamily="34" charset="0"/>
              </a:rPr>
              <a:t>ELE </a:t>
            </a:r>
            <a:r>
              <a:rPr lang="en-US" sz="4000" dirty="0" smtClean="0">
                <a:latin typeface="Arial Black" pitchFamily="34" charset="0"/>
              </a:rPr>
              <a:t>VENCEU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800" dirty="0" smtClean="0">
                <a:latin typeface="Arial Black" pitchFamily="34" charset="0"/>
              </a:rPr>
              <a:t>ELE</a:t>
            </a:r>
            <a:r>
              <a:rPr lang="en-US" sz="4000" dirty="0" smtClean="0">
                <a:latin typeface="Arial Black" pitchFamily="34" charset="0"/>
              </a:rPr>
              <a:t> VENCEU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4930</TotalTime>
  <Words>70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DISSESTE QUE NUNCA ME DEIXARIA DISSESTE QUE A VIDA ME ABALARIA DISSESTE QUE NO MUNDO EU TERIA AFLIÇÕES MAS EU SEI</vt:lpstr>
      <vt:lpstr>QUANDO O MUNDO CAI AO MEU REDOR TEUS BRAÇOS ME SEGURAM QUANDO O MUNDO CAI AO MEU REDOR ÉS A ESPERANÇA PRA MIM </vt:lpstr>
      <vt:lpstr>QUANDO O MUNDO CAI AO MEU REDOR E AS FORÇAS SE VÃO ENCONTRO ABRIGO EM TI SEGURA-ME, SEGURA EM MINHAS MÃOS</vt:lpstr>
      <vt:lpstr>QUANDO EU VEJO A ESCURIDÃO DANOITE QUANDO EU VEJO A TRAGÉDIA VINDO SOBRE MIM MESMO ASSIM EU DESCANSO EM TEUS BRAÇOS DE AMOR POIS EU SEU</vt:lpstr>
      <vt:lpstr>QUANDO O MUNDO CAI AO MEU REDOR TEUS BRAÇOS ME SEGURAM QUANDO O MUNDO CAI AO MEU REDOR ÉS A ESPERANÇA PRA MIM </vt:lpstr>
      <vt:lpstr>QUANDO O MUNDO CAI AO MEU REDOR E AS FORÇAS SE VÃO ENCONTRO ABRIGO EM TI SEGURA-ME, SEGURA EM MINHAS MÃOS</vt:lpstr>
      <vt:lpstr>O CHORO DURA UMA NOITE MAS COM O DIA VEM O SOL AS TEMPESTADES VIRÃO MAS SOBRE A MORTE ELE VENCEU ELE VENCEU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70</cp:revision>
  <dcterms:created xsi:type="dcterms:W3CDTF">2009-08-09T18:19:18Z</dcterms:created>
  <dcterms:modified xsi:type="dcterms:W3CDTF">2020-12-30T23:03:25Z</dcterms:modified>
</cp:coreProperties>
</file>