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64" r:id="rId3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08AD1-64CE-429F-AE56-60217A77B31C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1E22FF-3238-44EE-AF80-5A58FF761F5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E22FF-3238-44EE-AF80-5A58FF761F54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E22FF-3238-44EE-AF80-5A58FF761F54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48B91-9F70-4B9E-B39E-6E01DA9D28CE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E6356-507F-4066-8E3B-2C5AF7DEEF5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5E409-BEBD-4EE4-8462-D282490F82C1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638B1-7D1C-471A-AC55-4D4B3BDCC1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4FDB8-D5C5-4505-84CF-2F3912573BAD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A7F1-CE33-4F91-B64E-14F2E064AA1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BD0FE-D22B-481D-8CC5-661C074CCFFF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2652E-22D9-41DD-A377-4896D688E79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E063D-06E5-4EA4-8A40-15E5E4908E3E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879B3-9B8A-4CC0-82D0-579542D3CE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2A2A9-D494-4733-AAFE-C877DBD28545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6F5E4-3D55-4794-B35D-4A6698BDC6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88634-E3B1-4A99-A766-5BEDAF9911A8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026CB-1F26-4D61-AC60-68CC118703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A152D-F24A-4710-B939-C2C5883D9F19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D11D3-97A2-41BB-88F2-F1EA35D48FE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207A9-CFE4-488D-A19D-5F0BBE442A9D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10A02-C9C1-4FAF-980B-BFED431B6B9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286AF-96A0-4C40-85A9-167398C47236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F0887-7AC3-4367-806A-02E8A2AA94A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2C554-8E26-4920-B1D2-B2D84691554B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9CF36-8DD4-43A5-AF4B-32F182F93D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F25469B-24A3-46D7-8DE7-010850FF5A93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5132ED-8322-42F3-BF95-C92F22A3AF5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551111"/>
          </a:xfrm>
        </p:spPr>
        <p:txBody>
          <a:bodyPr/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>QUÃO BELO É O SENHOR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QUÃO FORMOSO É O SENHOR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QUÃO BELO É O SENHOR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HOJE QUERO TE </a:t>
            </a:r>
            <a:r>
              <a:rPr lang="pt-BR" sz="3600" dirty="0" smtClean="0">
                <a:latin typeface="Arial Black" pitchFamily="34" charset="0"/>
              </a:rPr>
              <a:t>ADORAR</a:t>
            </a:r>
            <a:endParaRPr lang="pt-BR" sz="36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408235"/>
          </a:xfrm>
        </p:spPr>
        <p:txBody>
          <a:bodyPr/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>A BELEZA DO MEU SENHOR NUNCA SE ACABARÁ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 A FORMOSURA DO MEU SENHOR SEMPRE RESPLANDECERÁ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17</Words>
  <Application>Microsoft Office PowerPoint</Application>
  <PresentationFormat>Apresentação na tela (4:3)</PresentationFormat>
  <Paragraphs>6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QUÃO BELO É O SENHOR QUÃO FORMOSO É O SENHOR QUÃO BELO É O SENHOR HOJE QUERO TE ADORAR</vt:lpstr>
      <vt:lpstr>A BELEZA DO MEU SENHOR NUNCA SE ACABARÁ  A FORMOSURA DO MEU SENHOR SEMPRE RESPLANDECERÁ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 BENDITO, GLÓRIA E PODER DECLARE AO ANCIÃO DE DIAS DE TODAS AS NAÇÕES TODA A CRIAÇÃO SE PROSTRE AO ANCIÃO DE DIAS</dc:title>
  <dc:creator>Vídeos</dc:creator>
  <cp:lastModifiedBy>Projetor</cp:lastModifiedBy>
  <cp:revision>14</cp:revision>
  <dcterms:created xsi:type="dcterms:W3CDTF">2009-10-18T19:24:28Z</dcterms:created>
  <dcterms:modified xsi:type="dcterms:W3CDTF">2021-02-10T21:11:23Z</dcterms:modified>
</cp:coreProperties>
</file>