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502-C658-498F-974E-D0550DC5CD1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97F99-99E5-4340-BD9C-0DC20F7A72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502-C658-498F-974E-D0550DC5CD1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97F99-99E5-4340-BD9C-0DC20F7A72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502-C658-498F-974E-D0550DC5CD1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97F99-99E5-4340-BD9C-0DC20F7A72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502-C658-498F-974E-D0550DC5CD1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97F99-99E5-4340-BD9C-0DC20F7A72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502-C658-498F-974E-D0550DC5CD1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97F99-99E5-4340-BD9C-0DC20F7A72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502-C658-498F-974E-D0550DC5CD1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97F99-99E5-4340-BD9C-0DC20F7A72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502-C658-498F-974E-D0550DC5CD1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97F99-99E5-4340-BD9C-0DC20F7A72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502-C658-498F-974E-D0550DC5CD1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97F99-99E5-4340-BD9C-0DC20F7A72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502-C658-498F-974E-D0550DC5CD1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97F99-99E5-4340-BD9C-0DC20F7A72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502-C658-498F-974E-D0550DC5CD1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97F99-99E5-4340-BD9C-0DC20F7A72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502-C658-498F-974E-D0550DC5CD1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97F99-99E5-4340-BD9C-0DC20F7A72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5A502-C658-498F-974E-D0550DC5CD1B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97F99-99E5-4340-BD9C-0DC20F7A72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2643206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QUE AMIGO EU ENCONTREI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MAIS </a:t>
            </a:r>
            <a:r>
              <a:rPr lang="pt-BR" dirty="0" smtClean="0">
                <a:latin typeface="Arial Black" pitchFamily="34" charset="0"/>
              </a:rPr>
              <a:t>ÍNTIMO </a:t>
            </a:r>
            <a:r>
              <a:rPr lang="pt-BR" dirty="0" smtClean="0">
                <a:latin typeface="Arial Black" pitchFamily="34" charset="0"/>
              </a:rPr>
              <a:t>QUE UM IRMÃO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 ME CONHECE BEM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ME ACEITA COMO EU </a:t>
            </a:r>
            <a:r>
              <a:rPr lang="pt-BR" dirty="0" smtClean="0">
                <a:latin typeface="Arial Black" pitchFamily="34" charset="0"/>
              </a:rPr>
              <a:t>SOU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135732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JESUS </a:t>
            </a:r>
            <a:r>
              <a:rPr lang="pt-BR" dirty="0" err="1" smtClean="0">
                <a:latin typeface="Arial Black" pitchFamily="34" charset="0"/>
              </a:rPr>
              <a:t>JESUS</a:t>
            </a:r>
            <a:r>
              <a:rPr lang="pt-BR" dirty="0" smtClean="0">
                <a:latin typeface="Arial Black" pitchFamily="34" charset="0"/>
              </a:rPr>
              <a:t> </a:t>
            </a:r>
            <a:r>
              <a:rPr lang="pt-BR" dirty="0" smtClean="0">
                <a:latin typeface="Arial Black" pitchFamily="34" charset="0"/>
              </a:rPr>
              <a:t>JESUS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AMIGO ETERNO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571768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TU ÉS MINHA ESPERANÇA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MEU MAIOR TESOURO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NÃO SOBREVIVERIA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SE EU TE PERDESSE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42876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JESUS </a:t>
            </a:r>
            <a:r>
              <a:rPr lang="pt-BR" dirty="0" err="1" smtClean="0">
                <a:latin typeface="Arial Black" pitchFamily="34" charset="0"/>
              </a:rPr>
              <a:t>JESUS</a:t>
            </a:r>
            <a:r>
              <a:rPr lang="pt-BR" dirty="0" smtClean="0">
                <a:latin typeface="Arial Black" pitchFamily="34" charset="0"/>
              </a:rPr>
              <a:t> </a:t>
            </a:r>
            <a:r>
              <a:rPr lang="pt-BR" dirty="0" smtClean="0">
                <a:latin typeface="Arial Black" pitchFamily="34" charset="0"/>
              </a:rPr>
              <a:t>JESUS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TE ADORAMOS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14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QUE AMIGO EU ENCONTREI MAIS ÍNTIMO QUE UM IRMÃO QUE ME CONHECE BEM ME ACEITA COMO EU SOU</vt:lpstr>
      <vt:lpstr>JESUS JESUS JESUS AMIGO ETERNO</vt:lpstr>
      <vt:lpstr>TU ÉS MINHA ESPERANÇA O MEU MAIOR TESOURO NÃO SOBREVIVERIA SE EU TE PERDESSE</vt:lpstr>
      <vt:lpstr>JESUS JESUS JESUS TE ADORAMOS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 AMIGO EU ENCONTREI MAIS INTIMO QUE UM IRMÃO QUE ME CONHECE BEM </dc:title>
  <dc:creator>Vídeos</dc:creator>
  <cp:lastModifiedBy>Projetor</cp:lastModifiedBy>
  <cp:revision>7</cp:revision>
  <dcterms:created xsi:type="dcterms:W3CDTF">2009-11-15T19:55:31Z</dcterms:created>
  <dcterms:modified xsi:type="dcterms:W3CDTF">2021-02-10T21:20:04Z</dcterms:modified>
</cp:coreProperties>
</file>