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3" r:id="rId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912" autoAdjust="0"/>
    <p:restoredTop sz="94660"/>
  </p:normalViewPr>
  <p:slideViewPr>
    <p:cSldViewPr>
      <p:cViewPr varScale="1">
        <p:scale>
          <a:sx n="68" d="100"/>
          <a:sy n="68" d="100"/>
        </p:scale>
        <p:origin x="-13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D49E-0279-4929-AF3C-A9247BD09C28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F3958-61C7-4E33-AB9E-6D07D40A76D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D49E-0279-4929-AF3C-A9247BD09C28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F3958-61C7-4E33-AB9E-6D07D40A76D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D49E-0279-4929-AF3C-A9247BD09C28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F3958-61C7-4E33-AB9E-6D07D40A76D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D49E-0279-4929-AF3C-A9247BD09C28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F3958-61C7-4E33-AB9E-6D07D40A76D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D49E-0279-4929-AF3C-A9247BD09C28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F3958-61C7-4E33-AB9E-6D07D40A76D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D49E-0279-4929-AF3C-A9247BD09C28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F3958-61C7-4E33-AB9E-6D07D40A76D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D49E-0279-4929-AF3C-A9247BD09C28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F3958-61C7-4E33-AB9E-6D07D40A76D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D49E-0279-4929-AF3C-A9247BD09C28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F3958-61C7-4E33-AB9E-6D07D40A76D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D49E-0279-4929-AF3C-A9247BD09C28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F3958-61C7-4E33-AB9E-6D07D40A76D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D49E-0279-4929-AF3C-A9247BD09C28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F3958-61C7-4E33-AB9E-6D07D40A76D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D49E-0279-4929-AF3C-A9247BD09C28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F3958-61C7-4E33-AB9E-6D07D40A76D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02D49E-0279-4929-AF3C-A9247BD09C28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F3958-61C7-4E33-AB9E-6D07D40A76D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297502"/>
          </a:xfrm>
        </p:spPr>
        <p:txBody>
          <a:bodyPr>
            <a:normAutofit/>
          </a:bodyPr>
          <a:lstStyle/>
          <a:p>
            <a: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QUE 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SEGURANÇA</a:t>
            </a:r>
            <a:b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</a:b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SOU </a:t>
            </a:r>
            <a: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DE 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JESUS </a:t>
            </a:r>
            <a: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/>
            </a:r>
            <a:b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</a:br>
            <a: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EU JÁ 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DESFRUTO</a:t>
            </a:r>
            <a:b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</a:b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O 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BRILHO </a:t>
            </a:r>
            <a: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DA LUZ </a:t>
            </a:r>
            <a:b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</a:b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SOU </a:t>
            </a:r>
            <a: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POR 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JESUS</a:t>
            </a:r>
            <a:b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</a:b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HERDEIRO </a:t>
            </a:r>
            <a: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DE 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DEUS </a:t>
            </a:r>
            <a: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/>
            </a:r>
            <a:b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</a:br>
            <a: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ELE ME 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LEVA</a:t>
            </a:r>
            <a:b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</a:b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À </a:t>
            </a:r>
            <a: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GLÓRIA DOS 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CÉUS</a:t>
            </a:r>
            <a:endParaRPr lang="pt-BR" sz="4000" b="1" dirty="0">
              <a:solidFill>
                <a:schemeClr val="bg1"/>
              </a:solidFill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5226064"/>
          </a:xfrm>
        </p:spPr>
        <p:txBody>
          <a:bodyPr>
            <a:normAutofit/>
          </a:bodyPr>
          <a:lstStyle/>
          <a:p>
            <a: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CANTA </a:t>
            </a:r>
            <a:r>
              <a:rPr lang="pt-BR" sz="4000" b="1" dirty="0" err="1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MINH’ALMA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/>
            </a:r>
            <a:b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</a:b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CANTA </a:t>
            </a:r>
            <a: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AO 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SENHOR </a:t>
            </a:r>
            <a: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/>
            </a:r>
            <a:b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</a:br>
            <a: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RENDE-LHE 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SEMPRE</a:t>
            </a:r>
            <a:b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</a:b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ARDENTE 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LOUVOR </a:t>
            </a:r>
            <a: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/>
            </a:r>
            <a:b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</a:b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 CANTA </a:t>
            </a:r>
            <a:r>
              <a:rPr lang="pt-BR" sz="4000" b="1" dirty="0" err="1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MINH’ALMA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/>
            </a:r>
            <a:b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</a:b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CANTA 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AO SENHOR </a:t>
            </a:r>
            <a: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/>
            </a:r>
            <a:b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</a:br>
            <a: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RENDE-LHE 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SEMPRE</a:t>
            </a:r>
            <a:b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</a:b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ARDENTE 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LOUVOR</a:t>
            </a:r>
            <a:endParaRPr lang="pt-BR" sz="4000" b="1" dirty="0">
              <a:solidFill>
                <a:schemeClr val="bg1"/>
              </a:solidFill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4143404"/>
          </a:xfrm>
        </p:spPr>
        <p:txBody>
          <a:bodyPr>
            <a:normAutofit/>
          </a:bodyPr>
          <a:lstStyle/>
          <a:p>
            <a:r>
              <a:rPr lang="pt-BR" sz="4000" b="1" dirty="0">
                <a:solidFill>
                  <a:schemeClr val="bg1"/>
                </a:solidFill>
                <a:latin typeface="Arial Black" pitchFamily="34" charset="0"/>
              </a:rPr>
              <a:t>AO SEU AMOR EU ME 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</a:rPr>
              <a:t>SUBMETI</a:t>
            </a:r>
            <a:r>
              <a:rPr lang="pt-BR" sz="4000" b="1" dirty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pt-BR" sz="4000" b="1" dirty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b="1" dirty="0">
                <a:solidFill>
                  <a:schemeClr val="bg1"/>
                </a:solidFill>
                <a:latin typeface="Arial Black" pitchFamily="34" charset="0"/>
              </a:rPr>
              <a:t>NO CORAÇÃO A PAZ EU 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</a:rPr>
              <a:t>SENTI</a:t>
            </a:r>
            <a:r>
              <a:rPr lang="pt-BR" sz="4000" b="1" dirty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pt-BR" sz="4000" b="1" dirty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b="1" dirty="0">
                <a:solidFill>
                  <a:schemeClr val="bg1"/>
                </a:solidFill>
                <a:latin typeface="Arial Black" pitchFamily="34" charset="0"/>
              </a:rPr>
              <a:t>ANJOS 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</a:rPr>
              <a:t>DESCENDO </a:t>
            </a:r>
            <a:r>
              <a:rPr lang="pt-BR" sz="4000" b="1" dirty="0">
                <a:solidFill>
                  <a:schemeClr val="bg1"/>
                </a:solidFill>
                <a:latin typeface="Arial Black" pitchFamily="34" charset="0"/>
              </a:rPr>
              <a:t>TRAZEM DOS CÉUS</a:t>
            </a:r>
            <a:br>
              <a:rPr lang="pt-BR" sz="4000" b="1" dirty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b="1" dirty="0">
                <a:solidFill>
                  <a:schemeClr val="bg1"/>
                </a:solidFill>
                <a:latin typeface="Arial Black" pitchFamily="34" charset="0"/>
              </a:rPr>
              <a:t>ECOS DO IMENSO AMOR DO BOM 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</a:rPr>
              <a:t>DEUS</a:t>
            </a:r>
            <a:endParaRPr lang="pt-BR" sz="4000" b="1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5226064"/>
          </a:xfrm>
        </p:spPr>
        <p:txBody>
          <a:bodyPr>
            <a:normAutofit/>
          </a:bodyPr>
          <a:lstStyle/>
          <a:p>
            <a: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CANTA </a:t>
            </a:r>
            <a:r>
              <a:rPr lang="pt-BR" sz="4000" b="1" dirty="0" err="1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MINH’ALMA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/>
            </a:r>
            <a:b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</a:b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CANTA </a:t>
            </a:r>
            <a: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AO 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SENHOR </a:t>
            </a:r>
            <a: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/>
            </a:r>
            <a:b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</a:br>
            <a: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RENDE-LHE 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SEMPRE</a:t>
            </a:r>
            <a:b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</a:b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ARDENTE 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LOUVOR </a:t>
            </a:r>
            <a: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/>
            </a:r>
            <a:b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</a:b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 CANTA </a:t>
            </a:r>
            <a:r>
              <a:rPr lang="pt-BR" sz="4000" b="1" dirty="0" err="1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MINH’ALMA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/>
            </a:r>
            <a:b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</a:b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CANTA 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AO SENHOR </a:t>
            </a:r>
            <a: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/>
            </a:r>
            <a:b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</a:br>
            <a: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RENDE-LHE 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SEMPRE</a:t>
            </a:r>
            <a:b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</a:b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ARDENTE 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LOUVOR</a:t>
            </a:r>
            <a:endParaRPr lang="pt-BR" sz="4000" b="1" dirty="0">
              <a:solidFill>
                <a:schemeClr val="bg1"/>
              </a:solidFill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4572032"/>
          </a:xfrm>
        </p:spPr>
        <p:txBody>
          <a:bodyPr>
            <a:normAutofit/>
          </a:bodyPr>
          <a:lstStyle/>
          <a:p>
            <a: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SEMPRE VIVENDO EM SEU GRANDE AMOR</a:t>
            </a:r>
            <a:b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</a:br>
            <a: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SINTO ALEGRIA EM MEU 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SALVADOR</a:t>
            </a:r>
            <a: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/>
            </a:r>
            <a:b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</a:br>
            <a: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COM ESPERANÇA VIVO NA 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LUZ</a:t>
            </a:r>
            <a: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/>
            </a:r>
            <a:b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</a:b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OH </a:t>
            </a:r>
            <a: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QUE BONDADE E AMOR DE 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JESUS</a:t>
            </a:r>
            <a:endParaRPr lang="pt-BR" sz="4000" b="1" dirty="0">
              <a:solidFill>
                <a:schemeClr val="bg1"/>
              </a:solidFill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5226064"/>
          </a:xfrm>
        </p:spPr>
        <p:txBody>
          <a:bodyPr>
            <a:normAutofit/>
          </a:bodyPr>
          <a:lstStyle/>
          <a:p>
            <a: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CANTA </a:t>
            </a:r>
            <a:r>
              <a:rPr lang="pt-BR" sz="4000" b="1" dirty="0" err="1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MINH’ALMA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/>
            </a:r>
            <a:b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</a:b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CANTA </a:t>
            </a:r>
            <a: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AO 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SENHOR </a:t>
            </a:r>
            <a: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/>
            </a:r>
            <a:b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</a:br>
            <a: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RENDE-LHE 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SEMPRE</a:t>
            </a:r>
            <a:b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</a:b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ARDENTE 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LOUVOR </a:t>
            </a:r>
            <a: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/>
            </a:r>
            <a:b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</a:b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 CANTA </a:t>
            </a:r>
            <a:r>
              <a:rPr lang="pt-BR" sz="4000" b="1" dirty="0" err="1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MINH’ALMA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/>
            </a:r>
            <a:b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</a:b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CANTA 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AO SENHOR </a:t>
            </a:r>
            <a: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/>
            </a:r>
            <a:b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</a:br>
            <a:r>
              <a:rPr lang="pt-BR" sz="40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RENDE-LHE 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SEMPRE</a:t>
            </a:r>
            <a:b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</a:b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ARDENTE 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LOUVOR</a:t>
            </a:r>
            <a:endParaRPr lang="pt-BR" sz="4000" b="1" dirty="0">
              <a:solidFill>
                <a:schemeClr val="bg1"/>
              </a:solidFill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20</Words>
  <Application>Microsoft Office PowerPoint</Application>
  <PresentationFormat>Apresentação na tela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Tema do Office</vt:lpstr>
      <vt:lpstr>QUE SEGURANÇA SOU DE JESUS  EU JÁ DESFRUTO O BRILHO DA LUZ  SOU POR JESUS HERDEIRO DE DEUS  ELE ME LEVA À GLÓRIA DOS CÉUS</vt:lpstr>
      <vt:lpstr>CANTA MINH’ALMA CANTA AO SENHOR  RENDE-LHE SEMPRE ARDENTE LOUVOR   CANTA MINH’ALMA CANTA AO SENHOR  RENDE-LHE SEMPRE ARDENTE LOUVOR</vt:lpstr>
      <vt:lpstr>AO SEU AMOR EU ME SUBMETI NO CORAÇÃO A PAZ EU SENTI ANJOS DESCENDO TRAZEM DOS CÉUS ECOS DO IMENSO AMOR DO BOM DEUS</vt:lpstr>
      <vt:lpstr>CANTA MINH’ALMA CANTA AO SENHOR  RENDE-LHE SEMPRE ARDENTE LOUVOR   CANTA MINH’ALMA CANTA AO SENHOR  RENDE-LHE SEMPRE ARDENTE LOUVOR</vt:lpstr>
      <vt:lpstr>SEMPRE VIVENDO EM SEU GRANDE AMOR SINTO ALEGRIA EM MEU SALVADOR COM ESPERANÇA VIVO NA LUZ OH QUE BONDADE E AMOR DE JESUS</vt:lpstr>
      <vt:lpstr>CANTA MINH’ALMA CANTA AO SENHOR  RENDE-LHE SEMPRE ARDENTE LOUVOR   CANTA MINH’ALMA CANTA AO SENHOR  RENDE-LHE SEMPRE ARDENTE LOUVOR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 SEGURANÇA SOU DE JESUS.  EU JÁ DESFRUTO O BRILHO DA LUZ  SOU, POR JESUS, HERDEIRO DE DEUS,  ELE ME LEVA À GLÓRIA DOS CÉUS.</dc:title>
  <dc:creator>Usuario</dc:creator>
  <cp:lastModifiedBy>Projetor</cp:lastModifiedBy>
  <cp:revision>5</cp:revision>
  <dcterms:created xsi:type="dcterms:W3CDTF">2019-09-08T02:31:18Z</dcterms:created>
  <dcterms:modified xsi:type="dcterms:W3CDTF">2021-02-10T21:26:25Z</dcterms:modified>
</cp:coreProperties>
</file>