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sldIdLst>
    <p:sldId id="256" r:id="rId2"/>
    <p:sldId id="257" r:id="rId3"/>
  </p:sldIdLst>
  <p:sldSz cx="9144000" cy="6858000" type="screen4x3"/>
  <p:notesSz cx="6858000" cy="9144000"/>
  <p:defaultTextStyle>
    <a:defPPr>
      <a:defRPr lang="pt-B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4" d="100"/>
          <a:sy n="74" d="100"/>
        </p:scale>
        <p:origin x="-104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smtClean="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smtClean="0"/>
            </a:lvl1pPr>
          </a:lstStyle>
          <a:p>
            <a:pPr>
              <a:defRPr/>
            </a:pPr>
            <a:fld id="{1449F868-3C0F-47BE-AE6C-F3BAD9540986}" type="datetimeFigureOut">
              <a:rPr lang="pt-BR"/>
              <a:pPr>
                <a:defRPr/>
              </a:pPr>
              <a:t>03/07/2011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pt-BR" noProof="0" smtClean="0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noProof="0" smtClean="0"/>
              <a:t>Clique para editar os estilos do texto mestre</a:t>
            </a:r>
          </a:p>
          <a:p>
            <a:pPr lvl="1"/>
            <a:r>
              <a:rPr lang="pt-BR" noProof="0" smtClean="0"/>
              <a:t>Segundo nível</a:t>
            </a:r>
          </a:p>
          <a:p>
            <a:pPr lvl="2"/>
            <a:r>
              <a:rPr lang="pt-BR" noProof="0" smtClean="0"/>
              <a:t>Terceiro nível</a:t>
            </a:r>
          </a:p>
          <a:p>
            <a:pPr lvl="3"/>
            <a:r>
              <a:rPr lang="pt-BR" noProof="0" smtClean="0"/>
              <a:t>Quarto nível</a:t>
            </a:r>
          </a:p>
          <a:p>
            <a:pPr lvl="4"/>
            <a:r>
              <a:rPr lang="pt-BR" noProof="0" smtClean="0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smtClean="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smtClean="0"/>
            </a:lvl1pPr>
          </a:lstStyle>
          <a:p>
            <a:pPr>
              <a:defRPr/>
            </a:pPr>
            <a:fld id="{0FD58438-DF9F-4644-8766-019268F0757E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38DFBA8-3472-4B20-941F-2E45D36C9674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93331D9-D4EC-40C2-A14E-D757F3CA6294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033E910-C008-4340-8EB2-104B1C3306B3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4B07964-8CE8-417B-99A3-67D338E02715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880BBC2-67D5-411A-B3F1-C64DBB3BEB4B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25CEAF1-72DA-42E0-8ABA-9F32D712497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06CAECF-A8CA-4021-A76F-3F6FEA07017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5094A23-94E5-4D8F-BEEF-D8F1BFBEAC56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9029B7B-5F69-436B-8D59-6B7018D94CE6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14D7B74-10E6-46AF-A9B0-E0B268F10615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pt-BR" noProof="0" smtClean="0"/>
              <a:t>Clique no ícone para adicionar uma imagem</a:t>
            </a:r>
            <a:endParaRPr lang="pt-BR" noProof="0" smtClean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771FA1B-D747-4702-B8B3-790EB826A564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estilo do título mestre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5E033429-28DE-4FBA-91BA-2ABF7C44544D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79388" y="461963"/>
            <a:ext cx="8964612" cy="1752600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pt-BR" sz="4400" dirty="0" smtClean="0">
                <a:latin typeface="Arial Black" pitchFamily="34" charset="0"/>
              </a:rPr>
              <a:t>NÓS QUEBRAREMOS</a:t>
            </a:r>
          </a:p>
          <a:p>
            <a:pPr eaLnBrk="1" hangingPunct="1">
              <a:lnSpc>
                <a:spcPct val="80000"/>
              </a:lnSpc>
            </a:pPr>
            <a:r>
              <a:rPr lang="pt-BR" sz="4400" dirty="0" smtClean="0">
                <a:latin typeface="Arial Black" pitchFamily="34" charset="0"/>
              </a:rPr>
              <a:t>AS BARREIRAS</a:t>
            </a:r>
          </a:p>
          <a:p>
            <a:pPr eaLnBrk="1" hangingPunct="1">
              <a:lnSpc>
                <a:spcPct val="80000"/>
              </a:lnSpc>
            </a:pPr>
            <a:r>
              <a:rPr lang="pt-BR" sz="4400" dirty="0" smtClean="0">
                <a:latin typeface="Arial Black" pitchFamily="34" charset="0"/>
              </a:rPr>
              <a:t>QUEBRAREMOS AS BARREIRAS</a:t>
            </a:r>
          </a:p>
          <a:p>
            <a:pPr eaLnBrk="1" hangingPunct="1">
              <a:lnSpc>
                <a:spcPct val="80000"/>
              </a:lnSpc>
            </a:pPr>
            <a:r>
              <a:rPr lang="pt-BR" sz="4400" dirty="0" smtClean="0">
                <a:latin typeface="Arial Black" pitchFamily="34" charset="0"/>
              </a:rPr>
              <a:t>EM NOME DE JESUS</a:t>
            </a:r>
            <a:endParaRPr lang="pt-BR" sz="4400" dirty="0" smtClean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79388" y="461963"/>
            <a:ext cx="8964612" cy="1752600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pt-BR" sz="4400" dirty="0" smtClean="0">
                <a:latin typeface="Arial Black" pitchFamily="34" charset="0"/>
              </a:rPr>
              <a:t>NÓS QUEBRAREMOS</a:t>
            </a:r>
          </a:p>
          <a:p>
            <a:pPr eaLnBrk="1" hangingPunct="1">
              <a:lnSpc>
                <a:spcPct val="80000"/>
              </a:lnSpc>
            </a:pPr>
            <a:r>
              <a:rPr lang="pt-BR" sz="4400" dirty="0" smtClean="0">
                <a:latin typeface="Arial Black" pitchFamily="34" charset="0"/>
              </a:rPr>
              <a:t>AS BARREIRAS</a:t>
            </a:r>
          </a:p>
          <a:p>
            <a:pPr eaLnBrk="1" hangingPunct="1">
              <a:lnSpc>
                <a:spcPct val="80000"/>
              </a:lnSpc>
            </a:pPr>
            <a:r>
              <a:rPr lang="pt-BR" sz="4400" dirty="0" smtClean="0">
                <a:latin typeface="Arial Black" pitchFamily="34" charset="0"/>
              </a:rPr>
              <a:t>QUEBRAREMOS AS BARREIRAS</a:t>
            </a:r>
          </a:p>
          <a:p>
            <a:pPr eaLnBrk="1" hangingPunct="1">
              <a:lnSpc>
                <a:spcPct val="80000"/>
              </a:lnSpc>
            </a:pPr>
            <a:r>
              <a:rPr lang="pt-BR" sz="4400" dirty="0" smtClean="0">
                <a:latin typeface="Arial Black" pitchFamily="34" charset="0"/>
              </a:rPr>
              <a:t> </a:t>
            </a:r>
            <a:r>
              <a:rPr lang="pt-BR" sz="4400" dirty="0" smtClean="0">
                <a:latin typeface="Arial Black" pitchFamily="34" charset="0"/>
              </a:rPr>
              <a:t>EM TI SEREMOS UM</a:t>
            </a:r>
            <a:endParaRPr lang="pt-BR" sz="4400" dirty="0" smtClean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COM TUDO O QUE SOU">
  <a:themeElements>
    <a:clrScheme name="Design padrão 9">
      <a:dk1>
        <a:srgbClr val="336699"/>
      </a:dk1>
      <a:lt1>
        <a:srgbClr val="FFFFFF"/>
      </a:lt1>
      <a:dk2>
        <a:srgbClr val="000000"/>
      </a:dk2>
      <a:lt2>
        <a:srgbClr val="E3EBF1"/>
      </a:lt2>
      <a:accent1>
        <a:srgbClr val="003399"/>
      </a:accent1>
      <a:accent2>
        <a:srgbClr val="468A4B"/>
      </a:accent2>
      <a:accent3>
        <a:srgbClr val="AAAAAA"/>
      </a:accent3>
      <a:accent4>
        <a:srgbClr val="DADADA"/>
      </a:accent4>
      <a:accent5>
        <a:srgbClr val="AAADCA"/>
      </a:accent5>
      <a:accent6>
        <a:srgbClr val="3F7D43"/>
      </a:accent6>
      <a:hlink>
        <a:srgbClr val="66CCFF"/>
      </a:hlink>
      <a:folHlink>
        <a:srgbClr val="F0E500"/>
      </a:folHlink>
    </a:clrScheme>
    <a:fontScheme name="Design padrão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sign padrã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COM TUDO O QUE SOU</Template>
  <TotalTime>8</TotalTime>
  <Words>23</Words>
  <Application>Microsoft Office PowerPoint</Application>
  <PresentationFormat>Apresentação na tela (4:3)</PresentationFormat>
  <Paragraphs>8</Paragraphs>
  <Slides>2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</vt:i4>
      </vt:variant>
    </vt:vector>
  </HeadingPairs>
  <TitlesOfParts>
    <vt:vector size="6" baseType="lpstr">
      <vt:lpstr>Arial</vt:lpstr>
      <vt:lpstr>Calibri</vt:lpstr>
      <vt:lpstr>Arial Black</vt:lpstr>
      <vt:lpstr>COM TUDO O QUE SOU</vt:lpstr>
      <vt:lpstr>Slide 1</vt:lpstr>
      <vt:lpstr>Slide 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Vídeos</dc:creator>
  <cp:lastModifiedBy>Vídeos</cp:lastModifiedBy>
  <cp:revision>2</cp:revision>
  <dcterms:created xsi:type="dcterms:W3CDTF">2011-07-03T22:21:11Z</dcterms:created>
  <dcterms:modified xsi:type="dcterms:W3CDTF">2011-07-03T22:29:39Z</dcterms:modified>
</cp:coreProperties>
</file>