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711F3-EAB5-44F7-A727-1E13B4C4A5A2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2931230"/>
          </a:xfrm>
        </p:spPr>
        <p:txBody>
          <a:bodyPr>
            <a:normAutofit/>
          </a:bodyPr>
          <a:lstStyle/>
          <a:p>
            <a:r>
              <a:rPr lang="pt-BR" sz="4000" b="1" dirty="0" smtClean="0">
                <a:latin typeface="Arial Black" pitchFamily="34" charset="0"/>
              </a:rPr>
              <a:t>QUEM </a:t>
            </a:r>
            <a:r>
              <a:rPr lang="pt-BR" sz="4000" b="1" dirty="0" smtClean="0">
                <a:latin typeface="Arial Black" pitchFamily="34" charset="0"/>
              </a:rPr>
              <a:t>SE COMPARA A TI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ÓH DEUS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TU NOS CRIASTE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À </a:t>
            </a:r>
            <a:r>
              <a:rPr lang="pt-BR" sz="4000" b="1" dirty="0" smtClean="0">
                <a:latin typeface="Arial Black" pitchFamily="34" charset="0"/>
              </a:rPr>
              <a:t>TUA </a:t>
            </a:r>
            <a:r>
              <a:rPr lang="pt-BR" sz="4000" b="1" dirty="0" smtClean="0">
                <a:latin typeface="Arial Black" pitchFamily="34" charset="0"/>
              </a:rPr>
              <a:t>IMAGEM</a:t>
            </a:r>
            <a:endParaRPr lang="pt-BR" sz="4000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2582858"/>
          </a:xfrm>
        </p:spPr>
        <p:txBody>
          <a:bodyPr>
            <a:normAutofit/>
          </a:bodyPr>
          <a:lstStyle/>
          <a:p>
            <a:r>
              <a:rPr lang="pt-BR" sz="4000" b="1" dirty="0" smtClean="0">
                <a:latin typeface="Arial Black" pitchFamily="34" charset="0"/>
              </a:rPr>
              <a:t>QUEM </a:t>
            </a:r>
            <a:r>
              <a:rPr lang="pt-BR" sz="4000" b="1" dirty="0" smtClean="0">
                <a:latin typeface="Arial Black" pitchFamily="34" charset="0"/>
              </a:rPr>
              <a:t>SE COMPARA A TI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ÓH DEUS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É UMA HONRA ESTAR AQUI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PRA TE </a:t>
            </a:r>
            <a:r>
              <a:rPr lang="pt-BR" sz="4000" b="1" dirty="0" smtClean="0">
                <a:latin typeface="Arial Black" pitchFamily="34" charset="0"/>
              </a:rPr>
              <a:t>ADORAR</a:t>
            </a:r>
            <a:endParaRPr lang="pt-B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4440246"/>
          </a:xfrm>
        </p:spPr>
        <p:txBody>
          <a:bodyPr>
            <a:normAutofit/>
          </a:bodyPr>
          <a:lstStyle/>
          <a:p>
            <a:r>
              <a:rPr lang="pt-BR" sz="4000" b="1" dirty="0" smtClean="0">
                <a:latin typeface="Arial Black" pitchFamily="34" charset="0"/>
              </a:rPr>
              <a:t>LEVANTO </a:t>
            </a:r>
            <a:r>
              <a:rPr lang="pt-BR" sz="4000" b="1" dirty="0" smtClean="0">
                <a:latin typeface="Arial Black" pitchFamily="34" charset="0"/>
              </a:rPr>
              <a:t>MINHAS </a:t>
            </a:r>
            <a:r>
              <a:rPr lang="pt-BR" sz="4000" b="1" dirty="0" smtClean="0">
                <a:latin typeface="Arial Black" pitchFamily="34" charset="0"/>
              </a:rPr>
              <a:t>MÃOS</a:t>
            </a:r>
            <a:r>
              <a:rPr lang="pt-BR" sz="4000" b="1" dirty="0" smtClean="0">
                <a:latin typeface="Arial Black" pitchFamily="34" charset="0"/>
              </a:rPr>
              <a:t/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PARA O GRANDE </a:t>
            </a:r>
            <a:r>
              <a:rPr lang="pt-BR" sz="4000" b="1" dirty="0" smtClean="0">
                <a:latin typeface="Arial Black" pitchFamily="34" charset="0"/>
              </a:rPr>
              <a:t>EU SOU</a:t>
            </a:r>
            <a:r>
              <a:rPr lang="pt-BR" sz="4000" b="1" dirty="0" smtClean="0">
                <a:latin typeface="Arial Black" pitchFamily="34" charset="0"/>
              </a:rPr>
              <a:t/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QUE ERA E QUE É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E QUE HÁ DE </a:t>
            </a:r>
            <a:r>
              <a:rPr lang="pt-BR" sz="4000" b="1" dirty="0" smtClean="0">
                <a:latin typeface="Arial Black" pitchFamily="34" charset="0"/>
              </a:rPr>
              <a:t>VIR</a:t>
            </a:r>
            <a:r>
              <a:rPr lang="pt-BR" sz="4000" b="1" dirty="0" smtClean="0">
                <a:latin typeface="Arial Black" pitchFamily="34" charset="0"/>
              </a:rPr>
              <a:t/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 LEVANTO MINHAS </a:t>
            </a:r>
            <a:r>
              <a:rPr lang="pt-BR" sz="4000" b="1" dirty="0" smtClean="0">
                <a:latin typeface="Arial Black" pitchFamily="34" charset="0"/>
              </a:rPr>
              <a:t>MÃOS</a:t>
            </a:r>
            <a:r>
              <a:rPr lang="pt-BR" sz="4000" b="1" dirty="0" smtClean="0">
                <a:latin typeface="Arial Black" pitchFamily="34" charset="0"/>
              </a:rPr>
              <a:t/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PARA O GRANDE </a:t>
            </a:r>
            <a:r>
              <a:rPr lang="pt-BR" sz="4000" b="1" dirty="0" smtClean="0">
                <a:latin typeface="Arial Black" pitchFamily="34" charset="0"/>
              </a:rPr>
              <a:t>EU </a:t>
            </a:r>
            <a:r>
              <a:rPr lang="pt-BR" sz="4000" b="1" dirty="0" smtClean="0">
                <a:latin typeface="Arial Black" pitchFamily="34" charset="0"/>
              </a:rPr>
              <a:t>SOU 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QUEM SE COMPARA A </a:t>
            </a:r>
            <a:r>
              <a:rPr lang="pt-BR" sz="4000" b="1" dirty="0" smtClean="0">
                <a:latin typeface="Arial Black" pitchFamily="34" charset="0"/>
              </a:rPr>
              <a:t>TI</a:t>
            </a:r>
            <a:endParaRPr lang="pt-B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13</Words>
  <Application>Microsoft Office PowerPoint</Application>
  <PresentationFormat>Apresentação na tela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QUEM SE COMPARA A TI ÓH DEUS TU NOS CRIASTE À TUA IMAGEM</vt:lpstr>
      <vt:lpstr>QUEM SE COMPARA A TI ÓH DEUS É UMA HONRA ESTAR AQUI PRA TE ADORAR</vt:lpstr>
      <vt:lpstr>LEVANTO MINHAS MÃOS PARA O GRANDE EU SOU QUE ERA E QUE É E QUE HÁ DE VIR  LEVANTO MINHAS MÃOS PARA O GRANDE EU SOU  QUEM SE COMPARA A TI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SUBLIME AMOR, O AMOR DE DEUS QUE A LIRA NÃO TRADUZIRÁ ALÉM DO CÉU, DO INFINITO MAIOR QUE O MAR ELE É TAMBÉM</dc:title>
  <dc:creator>Vídeos</dc:creator>
  <cp:lastModifiedBy>Projetor</cp:lastModifiedBy>
  <cp:revision>11</cp:revision>
  <dcterms:created xsi:type="dcterms:W3CDTF">2010-12-02T22:00:47Z</dcterms:created>
  <dcterms:modified xsi:type="dcterms:W3CDTF">2021-02-10T21:28:25Z</dcterms:modified>
</cp:coreProperties>
</file>