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384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069BC-E1FB-4F29-97D4-B4476644D064}" type="datetimeFigureOut">
              <a:rPr lang="pt-BR" smtClean="0"/>
              <a:t>24/01/2010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7296-3CD1-4459-AA50-DB11C75EE38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069BC-E1FB-4F29-97D4-B4476644D064}" type="datetimeFigureOut">
              <a:rPr lang="pt-BR" smtClean="0"/>
              <a:t>24/01/2010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7296-3CD1-4459-AA50-DB11C75EE38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069BC-E1FB-4F29-97D4-B4476644D064}" type="datetimeFigureOut">
              <a:rPr lang="pt-BR" smtClean="0"/>
              <a:t>24/01/2010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7296-3CD1-4459-AA50-DB11C75EE38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069BC-E1FB-4F29-97D4-B4476644D064}" type="datetimeFigureOut">
              <a:rPr lang="pt-BR" smtClean="0"/>
              <a:t>24/01/2010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7296-3CD1-4459-AA50-DB11C75EE38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069BC-E1FB-4F29-97D4-B4476644D064}" type="datetimeFigureOut">
              <a:rPr lang="pt-BR" smtClean="0"/>
              <a:t>24/01/2010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7296-3CD1-4459-AA50-DB11C75EE38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069BC-E1FB-4F29-97D4-B4476644D064}" type="datetimeFigureOut">
              <a:rPr lang="pt-BR" smtClean="0"/>
              <a:t>24/01/2010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7296-3CD1-4459-AA50-DB11C75EE38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069BC-E1FB-4F29-97D4-B4476644D064}" type="datetimeFigureOut">
              <a:rPr lang="pt-BR" smtClean="0"/>
              <a:t>24/01/2010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7296-3CD1-4459-AA50-DB11C75EE38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069BC-E1FB-4F29-97D4-B4476644D064}" type="datetimeFigureOut">
              <a:rPr lang="pt-BR" smtClean="0"/>
              <a:t>24/01/2010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7296-3CD1-4459-AA50-DB11C75EE38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069BC-E1FB-4F29-97D4-B4476644D064}" type="datetimeFigureOut">
              <a:rPr lang="pt-BR" smtClean="0"/>
              <a:t>24/01/2010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7296-3CD1-4459-AA50-DB11C75EE38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069BC-E1FB-4F29-97D4-B4476644D064}" type="datetimeFigureOut">
              <a:rPr lang="pt-BR" smtClean="0"/>
              <a:t>24/01/2010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7296-3CD1-4459-AA50-DB11C75EE38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069BC-E1FB-4F29-97D4-B4476644D064}" type="datetimeFigureOut">
              <a:rPr lang="pt-BR" smtClean="0"/>
              <a:t>24/01/2010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7296-3CD1-4459-AA50-DB11C75EE38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069BC-E1FB-4F29-97D4-B4476644D064}" type="datetimeFigureOut">
              <a:rPr lang="pt-BR" smtClean="0"/>
              <a:t>24/01/2010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27296-3CD1-4459-AA50-DB11C75EE382}" type="slidenum">
              <a:rPr lang="pt-BR" smtClean="0"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428610"/>
            <a:ext cx="9144000" cy="3214710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QUERO TE CONHECER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TE EXPERIMENTAR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TU ÉS MEU PRAZER SENHOR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VIVER EM TI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 SEMPRE É O MEU QUERER</a:t>
            </a:r>
            <a:br>
              <a:rPr lang="pt-BR" sz="4000" dirty="0" smtClean="0">
                <a:latin typeface="Arial Black" pitchFamily="34" charset="0"/>
              </a:rPr>
            </a:b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3223027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QUERO TE CONTEMPLAR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TE ADORAR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PODER ESTAR EM TI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VIVER TEU SER EM MIM</a:t>
            </a:r>
            <a:br>
              <a:rPr lang="pt-BR" dirty="0" smtClean="0">
                <a:latin typeface="Arial Black" pitchFamily="34" charset="0"/>
              </a:rPr>
            </a:b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05978"/>
            <a:ext cx="9144000" cy="4366036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QUERO TE CONHECER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 QUERO TE CONHECER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 </a:t>
            </a:r>
            <a:r>
              <a:rPr lang="pt-BR" sz="4000" dirty="0" smtClean="0">
                <a:latin typeface="Arial Black" pitchFamily="34" charset="0"/>
              </a:rPr>
              <a:t>QUERO TE CONHECER SENHOR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JESUS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JESUS</a:t>
            </a:r>
            <a:br>
              <a:rPr lang="pt-BR" dirty="0" smtClean="0">
                <a:latin typeface="Arial Black" pitchFamily="34" charset="0"/>
              </a:rPr>
            </a:b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9</Words>
  <Application>Microsoft Office PowerPoint</Application>
  <PresentationFormat>Apresentação na tela (16:9)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QUERO TE CONHECER TE EXPERIMENTAR TU ÉS MEU PRAZER SENHOR VIVER EM TI  SEMPRE É O MEU QUERER </vt:lpstr>
      <vt:lpstr>QUERO TE CONTEMPLAR TE ADORAR PODER ESTAR EM TI VIVER TEU SER EM MIM </vt:lpstr>
      <vt:lpstr>QUERO TE CONHECER  QUERO TE CONHECER   QUERO TE CONHECER SENHOR  JESUS JESUS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QUERO TE CONHECER TE EXPERIMENTAR TU ÉS MEU PRAZER SENHOR VIVER EM TI  SEMPRE É O MEU QUERER </dc:title>
  <dc:creator>Vídeos</dc:creator>
  <cp:lastModifiedBy>Vídeos</cp:lastModifiedBy>
  <cp:revision>1</cp:revision>
  <dcterms:created xsi:type="dcterms:W3CDTF">2010-01-24T19:53:56Z</dcterms:created>
  <dcterms:modified xsi:type="dcterms:W3CDTF">2010-01-24T20:01:14Z</dcterms:modified>
</cp:coreProperties>
</file>