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825BD-B77C-4B5F-A74F-4B678D457FF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B739-1770-464D-8FAF-B49FA8BD79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825BD-B77C-4B5F-A74F-4B678D457FF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B739-1770-464D-8FAF-B49FA8BD79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825BD-B77C-4B5F-A74F-4B678D457FF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B739-1770-464D-8FAF-B49FA8BD79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825BD-B77C-4B5F-A74F-4B678D457FF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B739-1770-464D-8FAF-B49FA8BD79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825BD-B77C-4B5F-A74F-4B678D457FF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B739-1770-464D-8FAF-B49FA8BD79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825BD-B77C-4B5F-A74F-4B678D457FF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B739-1770-464D-8FAF-B49FA8BD79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825BD-B77C-4B5F-A74F-4B678D457FF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B739-1770-464D-8FAF-B49FA8BD79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825BD-B77C-4B5F-A74F-4B678D457FF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B739-1770-464D-8FAF-B49FA8BD79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825BD-B77C-4B5F-A74F-4B678D457FF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B739-1770-464D-8FAF-B49FA8BD79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825BD-B77C-4B5F-A74F-4B678D457FF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B739-1770-464D-8FAF-B49FA8BD79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825BD-B77C-4B5F-A74F-4B678D457FF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B739-1770-464D-8FAF-B49FA8BD79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825BD-B77C-4B5F-A74F-4B678D457FF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B739-1770-464D-8FAF-B49FA8BD79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2714644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Arial Black" pitchFamily="34" charset="0"/>
              </a:rPr>
              <a:t>REI DA </a:t>
            </a:r>
            <a:r>
              <a:rPr lang="pt-BR" sz="4000" dirty="0" smtClean="0">
                <a:latin typeface="Arial Black" pitchFamily="34" charset="0"/>
              </a:rPr>
              <a:t>CRIAÇÃO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DA </a:t>
            </a:r>
            <a:r>
              <a:rPr lang="pt-BR" sz="4000" dirty="0">
                <a:latin typeface="Arial Black" pitchFamily="34" charset="0"/>
              </a:rPr>
              <a:t>TERRA CÉUS E MAR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O CÉU É O TEU TABERNÁCULO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GLORIFICANDO A TI </a:t>
            </a:r>
            <a:r>
              <a:rPr lang="pt-BR" sz="4000" dirty="0" smtClean="0">
                <a:latin typeface="Arial Black" pitchFamily="34" charset="0"/>
              </a:rPr>
              <a:t>SENHOR</a:t>
            </a: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000264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Arial Black" pitchFamily="34" charset="0"/>
              </a:rPr>
              <a:t>TUAS GRANDES </a:t>
            </a:r>
            <a:r>
              <a:rPr lang="pt-BR" sz="4000" dirty="0" smtClean="0">
                <a:latin typeface="Arial Black" pitchFamily="34" charset="0"/>
              </a:rPr>
              <a:t>OBRAS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 </a:t>
            </a:r>
            <a:r>
              <a:rPr lang="pt-BR" sz="4000" dirty="0">
                <a:latin typeface="Arial Black" pitchFamily="34" charset="0"/>
              </a:rPr>
              <a:t>SENHOR NÃO TERÃO FIM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TU ÉS </a:t>
            </a:r>
            <a:r>
              <a:rPr lang="pt-BR" sz="4000" dirty="0" smtClean="0">
                <a:latin typeface="Arial Black" pitchFamily="34" charset="0"/>
              </a:rPr>
              <a:t>SANTO </a:t>
            </a:r>
            <a:r>
              <a:rPr lang="pt-BR" sz="4000" dirty="0" err="1" smtClean="0">
                <a:latin typeface="Arial Black" pitchFamily="34" charset="0"/>
              </a:rPr>
              <a:t>SANTO</a:t>
            </a: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78608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O UNIVERSO DECLARA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TEU PODER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 ÉS </a:t>
            </a:r>
            <a:r>
              <a:rPr lang="pt-BR" sz="4000" dirty="0" smtClean="0">
                <a:latin typeface="Arial Black" pitchFamily="34" charset="0"/>
              </a:rPr>
              <a:t>SANTO </a:t>
            </a:r>
            <a:r>
              <a:rPr lang="pt-BR" sz="4000" dirty="0" smtClean="0">
                <a:latin typeface="Arial Black" pitchFamily="34" charset="0"/>
              </a:rPr>
              <a:t>SANTO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SENHOR DA TERRA E </a:t>
            </a:r>
            <a:r>
              <a:rPr lang="pt-BR" sz="4000" dirty="0" smtClean="0">
                <a:latin typeface="Arial Black" pitchFamily="34" charset="0"/>
              </a:rPr>
              <a:t>CÉU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143272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Arial Black" pitchFamily="34" charset="0"/>
              </a:rPr>
              <a:t>CEDO DE MANHÃ 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EU COMTEMPLO A TUA LUZ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E QUANDO A ESCURIDÃO CHEGAR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TEU NOME CLAMAREI </a:t>
            </a:r>
            <a:r>
              <a:rPr lang="pt-BR" dirty="0" smtClean="0">
                <a:latin typeface="Arial Black" pitchFamily="34" charset="0"/>
              </a:rPr>
              <a:t>JESUS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143140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ALELUIA (MULHERES)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AO SENHOR DA TERRA E CÉU (HOMENS</a:t>
            </a:r>
            <a:r>
              <a:rPr lang="pt-BR" sz="4000" dirty="0" smtClean="0">
                <a:latin typeface="Arial Black" pitchFamily="34" charset="0"/>
              </a:rPr>
              <a:t>)</a:t>
            </a: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16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REI DA CRIAÇÃO DA TERRA CÉUS E MAR O CÉU É O TEU TABERNÁCULO GLORIFICANDO A TI SENHOR</vt:lpstr>
      <vt:lpstr>TUAS GRANDES OBRAS  SENHOR NÃO TERÃO FIM TU ÉS SANTO SANTO</vt:lpstr>
      <vt:lpstr>O UNIVERSO DECLARA  O TEU PODER TU ÉS SANTO SANTO SENHOR DA TERRA E CÉU</vt:lpstr>
      <vt:lpstr>CEDO DE MANHÃ  EU COMTEMPLO A TUA LUZ E QUANDO A ESCURIDÃO CHEGAR TEU NOME CLAMAREI JESUS</vt:lpstr>
      <vt:lpstr>ALELUIA (MULHERES) AO SENHOR DA TERRA E CÉU (HOMENS)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REI DA CRIAÇÃO DA TERRA CÉUS E MAR O CÉU É O TEU TABERNÁCULO GLORIFICANDO A TI SENHOR </dc:title>
  <dc:creator>Vídeos</dc:creator>
  <cp:lastModifiedBy>Projetor</cp:lastModifiedBy>
  <cp:revision>6</cp:revision>
  <dcterms:created xsi:type="dcterms:W3CDTF">2009-11-01T23:49:07Z</dcterms:created>
  <dcterms:modified xsi:type="dcterms:W3CDTF">2021-02-10T21:34:20Z</dcterms:modified>
</cp:coreProperties>
</file>