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9144000" cy="6858000" type="screen4x3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000" autoAdjust="0"/>
    <p:restoredTop sz="94660"/>
  </p:normalViewPr>
  <p:slideViewPr>
    <p:cSldViewPr>
      <p:cViewPr varScale="1">
        <p:scale>
          <a:sx n="68" d="100"/>
          <a:sy n="68" d="100"/>
        </p:scale>
        <p:origin x="-1470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E44148-9A5F-4142-8BB5-E3B46D3E693D}" type="datetimeFigureOut">
              <a:rPr lang="pt-BR" smtClean="0"/>
              <a:pPr/>
              <a:t>10/02/2021</a:t>
            </a:fld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2A140A-6A66-4E72-BB28-2E4F1696557A}" type="slidenum">
              <a:rPr lang="pt-BR" smtClean="0"/>
              <a:pPr/>
              <a:t>‹nº›</a:t>
            </a:fld>
            <a:endParaRPr lang="pt-BR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E44148-9A5F-4142-8BB5-E3B46D3E693D}" type="datetimeFigureOut">
              <a:rPr lang="pt-BR" smtClean="0"/>
              <a:pPr/>
              <a:t>10/02/2021</a:t>
            </a:fld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2A140A-6A66-4E72-BB28-2E4F1696557A}" type="slidenum">
              <a:rPr lang="pt-BR" smtClean="0"/>
              <a:pPr/>
              <a:t>‹nº›</a:t>
            </a:fld>
            <a:endParaRPr lang="pt-BR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E44148-9A5F-4142-8BB5-E3B46D3E693D}" type="datetimeFigureOut">
              <a:rPr lang="pt-BR" smtClean="0"/>
              <a:pPr/>
              <a:t>10/02/2021</a:t>
            </a:fld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2A140A-6A66-4E72-BB28-2E4F1696557A}" type="slidenum">
              <a:rPr lang="pt-BR" smtClean="0"/>
              <a:pPr/>
              <a:t>‹nº›</a:t>
            </a:fld>
            <a:endParaRPr lang="pt-BR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E44148-9A5F-4142-8BB5-E3B46D3E693D}" type="datetimeFigureOut">
              <a:rPr lang="pt-BR" smtClean="0"/>
              <a:pPr/>
              <a:t>10/02/2021</a:t>
            </a:fld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2A140A-6A66-4E72-BB28-2E4F1696557A}" type="slidenum">
              <a:rPr lang="pt-BR" smtClean="0"/>
              <a:pPr/>
              <a:t>‹nº›</a:t>
            </a:fld>
            <a:endParaRPr lang="pt-BR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E44148-9A5F-4142-8BB5-E3B46D3E693D}" type="datetimeFigureOut">
              <a:rPr lang="pt-BR" smtClean="0"/>
              <a:pPr/>
              <a:t>10/02/2021</a:t>
            </a:fld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2A140A-6A66-4E72-BB28-2E4F1696557A}" type="slidenum">
              <a:rPr lang="pt-BR" smtClean="0"/>
              <a:pPr/>
              <a:t>‹nº›</a:t>
            </a:fld>
            <a:endParaRPr lang="pt-BR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E44148-9A5F-4142-8BB5-E3B46D3E693D}" type="datetimeFigureOut">
              <a:rPr lang="pt-BR" smtClean="0"/>
              <a:pPr/>
              <a:t>10/02/2021</a:t>
            </a:fld>
            <a:endParaRPr lang="pt-BR" dirty="0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2A140A-6A66-4E72-BB28-2E4F1696557A}" type="slidenum">
              <a:rPr lang="pt-BR" smtClean="0"/>
              <a:pPr/>
              <a:t>‹nº›</a:t>
            </a:fld>
            <a:endParaRPr lang="pt-BR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E44148-9A5F-4142-8BB5-E3B46D3E693D}" type="datetimeFigureOut">
              <a:rPr lang="pt-BR" smtClean="0"/>
              <a:pPr/>
              <a:t>10/02/2021</a:t>
            </a:fld>
            <a:endParaRPr lang="pt-BR" dirty="0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2A140A-6A66-4E72-BB28-2E4F1696557A}" type="slidenum">
              <a:rPr lang="pt-BR" smtClean="0"/>
              <a:pPr/>
              <a:t>‹nº›</a:t>
            </a:fld>
            <a:endParaRPr lang="pt-BR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E44148-9A5F-4142-8BB5-E3B46D3E693D}" type="datetimeFigureOut">
              <a:rPr lang="pt-BR" smtClean="0"/>
              <a:pPr/>
              <a:t>10/02/2021</a:t>
            </a:fld>
            <a:endParaRPr lang="pt-BR" dirty="0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2A140A-6A66-4E72-BB28-2E4F1696557A}" type="slidenum">
              <a:rPr lang="pt-BR" smtClean="0"/>
              <a:pPr/>
              <a:t>‹nº›</a:t>
            </a:fld>
            <a:endParaRPr lang="pt-BR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E44148-9A5F-4142-8BB5-E3B46D3E693D}" type="datetimeFigureOut">
              <a:rPr lang="pt-BR" smtClean="0"/>
              <a:pPr/>
              <a:t>10/02/2021</a:t>
            </a:fld>
            <a:endParaRPr lang="pt-BR" dirty="0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2A140A-6A66-4E72-BB28-2E4F1696557A}" type="slidenum">
              <a:rPr lang="pt-BR" smtClean="0"/>
              <a:pPr/>
              <a:t>‹nº›</a:t>
            </a:fld>
            <a:endParaRPr lang="pt-BR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E44148-9A5F-4142-8BB5-E3B46D3E693D}" type="datetimeFigureOut">
              <a:rPr lang="pt-BR" smtClean="0"/>
              <a:pPr/>
              <a:t>10/02/2021</a:t>
            </a:fld>
            <a:endParaRPr lang="pt-BR" dirty="0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2A140A-6A66-4E72-BB28-2E4F1696557A}" type="slidenum">
              <a:rPr lang="pt-BR" smtClean="0"/>
              <a:pPr/>
              <a:t>‹nº›</a:t>
            </a:fld>
            <a:endParaRPr lang="pt-BR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 dirty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E44148-9A5F-4142-8BB5-E3B46D3E693D}" type="datetimeFigureOut">
              <a:rPr lang="pt-BR" smtClean="0"/>
              <a:pPr/>
              <a:t>10/02/2021</a:t>
            </a:fld>
            <a:endParaRPr lang="pt-BR" dirty="0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2A140A-6A66-4E72-BB28-2E4F1696557A}" type="slidenum">
              <a:rPr lang="pt-BR" smtClean="0"/>
              <a:pPr/>
              <a:t>‹nº›</a:t>
            </a:fld>
            <a:endParaRPr lang="pt-BR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AE44148-9A5F-4142-8BB5-E3B46D3E693D}" type="datetimeFigureOut">
              <a:rPr lang="pt-BR" smtClean="0"/>
              <a:pPr/>
              <a:t>10/02/2021</a:t>
            </a:fld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D2A140A-6A66-4E72-BB28-2E4F1696557A}" type="slidenum">
              <a:rPr lang="pt-BR" smtClean="0"/>
              <a:pPr/>
              <a:t>‹nº›</a:t>
            </a:fld>
            <a:endParaRPr lang="pt-BR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0" y="142852"/>
            <a:ext cx="9144000" cy="2857520"/>
          </a:xfrm>
        </p:spPr>
        <p:txBody>
          <a:bodyPr>
            <a:normAutofit fontScale="90000"/>
          </a:bodyPr>
          <a:lstStyle/>
          <a:p>
            <a:r>
              <a:rPr lang="pt-BR" dirty="0" smtClean="0">
                <a:latin typeface="Arial Black" pitchFamily="34" charset="0"/>
              </a:rPr>
              <a:t>QUEM É ESSE REI DA GLÓRIA</a:t>
            </a:r>
            <a:br>
              <a:rPr lang="pt-BR" dirty="0" smtClean="0">
                <a:latin typeface="Arial Black" pitchFamily="34" charset="0"/>
              </a:rPr>
            </a:br>
            <a:r>
              <a:rPr lang="pt-BR" dirty="0" smtClean="0">
                <a:latin typeface="Arial Black" pitchFamily="34" charset="0"/>
              </a:rPr>
              <a:t>QUE ME AMA TANTO ASSIM</a:t>
            </a:r>
            <a:br>
              <a:rPr lang="pt-BR" dirty="0" smtClean="0">
                <a:latin typeface="Arial Black" pitchFamily="34" charset="0"/>
              </a:rPr>
            </a:br>
            <a:r>
              <a:rPr lang="pt-BR" dirty="0" smtClean="0">
                <a:latin typeface="Arial Black" pitchFamily="34" charset="0"/>
              </a:rPr>
              <a:t>CADA VEZ QUE OUÇO</a:t>
            </a:r>
            <a:br>
              <a:rPr lang="pt-BR" dirty="0" smtClean="0">
                <a:latin typeface="Arial Black" pitchFamily="34" charset="0"/>
              </a:rPr>
            </a:br>
            <a:r>
              <a:rPr lang="pt-BR" dirty="0" smtClean="0">
                <a:latin typeface="Arial Black" pitchFamily="34" charset="0"/>
              </a:rPr>
              <a:t>SUAS PALAVRAS VERDADEIRAS</a:t>
            </a:r>
            <a:endParaRPr lang="pt-BR" dirty="0"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0" y="214291"/>
            <a:ext cx="9144000" cy="2786081"/>
          </a:xfrm>
        </p:spPr>
        <p:txBody>
          <a:bodyPr>
            <a:normAutofit fontScale="90000"/>
          </a:bodyPr>
          <a:lstStyle/>
          <a:p>
            <a:r>
              <a:rPr lang="pt-BR" dirty="0" smtClean="0">
                <a:latin typeface="Arial Black" pitchFamily="34" charset="0"/>
              </a:rPr>
              <a:t>ME TRAZ À CONSCIÊNCIA</a:t>
            </a:r>
            <a:br>
              <a:rPr lang="pt-BR" dirty="0" smtClean="0">
                <a:latin typeface="Arial Black" pitchFamily="34" charset="0"/>
              </a:rPr>
            </a:br>
            <a:r>
              <a:rPr lang="pt-BR" dirty="0" smtClean="0">
                <a:latin typeface="Arial Black" pitchFamily="34" charset="0"/>
              </a:rPr>
              <a:t>O PERDÃO QUE RECEBI</a:t>
            </a:r>
            <a:br>
              <a:rPr lang="pt-BR" dirty="0" smtClean="0">
                <a:latin typeface="Arial Black" pitchFamily="34" charset="0"/>
              </a:rPr>
            </a:br>
            <a:r>
              <a:rPr lang="pt-BR" dirty="0" smtClean="0">
                <a:latin typeface="Arial Black" pitchFamily="34" charset="0"/>
              </a:rPr>
              <a:t>QUEM É ESSE REI DA GLÓRIA</a:t>
            </a:r>
            <a:br>
              <a:rPr lang="pt-BR" dirty="0" smtClean="0">
                <a:latin typeface="Arial Black" pitchFamily="34" charset="0"/>
              </a:rPr>
            </a:br>
            <a:r>
              <a:rPr lang="pt-BR" dirty="0" smtClean="0">
                <a:latin typeface="Arial Black" pitchFamily="34" charset="0"/>
              </a:rPr>
              <a:t>QUE ME DEU O SEU PERDÃO</a:t>
            </a:r>
            <a:endParaRPr lang="pt-BR" dirty="0"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0" y="214291"/>
            <a:ext cx="9144000" cy="2786082"/>
          </a:xfrm>
        </p:spPr>
        <p:txBody>
          <a:bodyPr>
            <a:normAutofit fontScale="90000"/>
          </a:bodyPr>
          <a:lstStyle/>
          <a:p>
            <a:r>
              <a:rPr lang="pt-BR" dirty="0" smtClean="0">
                <a:latin typeface="Arial Black" pitchFamily="34" charset="0"/>
              </a:rPr>
              <a:t>QUEM É ESSE REI DOS ANJOS</a:t>
            </a:r>
            <a:br>
              <a:rPr lang="pt-BR" dirty="0" smtClean="0">
                <a:latin typeface="Arial Black" pitchFamily="34" charset="0"/>
              </a:rPr>
            </a:br>
            <a:r>
              <a:rPr lang="pt-BR" dirty="0" smtClean="0">
                <a:latin typeface="Arial Black" pitchFamily="34" charset="0"/>
              </a:rPr>
              <a:t>PRÍNCIPE DA PAZ</a:t>
            </a:r>
            <a:br>
              <a:rPr lang="pt-BR" dirty="0" smtClean="0">
                <a:latin typeface="Arial Black" pitchFamily="34" charset="0"/>
              </a:rPr>
            </a:br>
            <a:r>
              <a:rPr lang="pt-BR" dirty="0" smtClean="0">
                <a:latin typeface="Arial Black" pitchFamily="34" charset="0"/>
              </a:rPr>
              <a:t>QUE REVELA A NÓS</a:t>
            </a:r>
            <a:br>
              <a:rPr lang="pt-BR" dirty="0" smtClean="0">
                <a:latin typeface="Arial Black" pitchFamily="34" charset="0"/>
              </a:rPr>
            </a:br>
            <a:r>
              <a:rPr lang="pt-BR" dirty="0" smtClean="0">
                <a:latin typeface="Arial Black" pitchFamily="34" charset="0"/>
              </a:rPr>
              <a:t>TODOS SEUS MISTÉRIOS</a:t>
            </a:r>
            <a:endParaRPr lang="pt-BR" dirty="0"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0" y="214290"/>
            <a:ext cx="9144000" cy="3600451"/>
          </a:xfrm>
        </p:spPr>
        <p:txBody>
          <a:bodyPr>
            <a:normAutofit fontScale="90000"/>
          </a:bodyPr>
          <a:lstStyle/>
          <a:p>
            <a:r>
              <a:rPr lang="pt-BR" dirty="0" smtClean="0">
                <a:latin typeface="Arial Black" pitchFamily="34" charset="0"/>
              </a:rPr>
              <a:t>MEU ESPÍRITO ANSEIA</a:t>
            </a:r>
            <a:br>
              <a:rPr lang="pt-BR" dirty="0" smtClean="0">
                <a:latin typeface="Arial Black" pitchFamily="34" charset="0"/>
              </a:rPr>
            </a:br>
            <a:r>
              <a:rPr lang="pt-BR" dirty="0" smtClean="0">
                <a:latin typeface="Arial Black" pitchFamily="34" charset="0"/>
              </a:rPr>
              <a:t>PERMANECER EM TUA PRESENÇA</a:t>
            </a:r>
            <a:br>
              <a:rPr lang="pt-BR" dirty="0" smtClean="0">
                <a:latin typeface="Arial Black" pitchFamily="34" charset="0"/>
              </a:rPr>
            </a:br>
            <a:r>
              <a:rPr lang="pt-BR" dirty="0" smtClean="0">
                <a:latin typeface="Arial Black" pitchFamily="34" charset="0"/>
              </a:rPr>
              <a:t>QUEM É ESSE REI DA GLÓRIA</a:t>
            </a:r>
            <a:br>
              <a:rPr lang="pt-BR" dirty="0" smtClean="0">
                <a:latin typeface="Arial Black" pitchFamily="34" charset="0"/>
              </a:rPr>
            </a:br>
            <a:r>
              <a:rPr lang="pt-BR" dirty="0" smtClean="0">
                <a:latin typeface="Arial Black" pitchFamily="34" charset="0"/>
              </a:rPr>
              <a:t>FILHO DE </a:t>
            </a:r>
            <a:r>
              <a:rPr lang="pt-BR" dirty="0" smtClean="0">
                <a:latin typeface="Arial Black" pitchFamily="34" charset="0"/>
              </a:rPr>
              <a:t>DEUS</a:t>
            </a:r>
            <a:br>
              <a:rPr lang="pt-BR" dirty="0" smtClean="0">
                <a:latin typeface="Arial Black" pitchFamily="34" charset="0"/>
              </a:rPr>
            </a:br>
            <a:r>
              <a:rPr lang="pt-BR" dirty="0" smtClean="0">
                <a:latin typeface="Arial Black" pitchFamily="34" charset="0"/>
              </a:rPr>
              <a:t>FILHO </a:t>
            </a:r>
            <a:r>
              <a:rPr lang="pt-BR" dirty="0" smtClean="0">
                <a:latin typeface="Arial Black" pitchFamily="34" charset="0"/>
              </a:rPr>
              <a:t>DO HOMEM</a:t>
            </a:r>
            <a:endParaRPr lang="pt-BR" dirty="0"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0" y="142852"/>
            <a:ext cx="9144000" cy="3600450"/>
          </a:xfrm>
        </p:spPr>
        <p:txBody>
          <a:bodyPr>
            <a:normAutofit/>
          </a:bodyPr>
          <a:lstStyle/>
          <a:p>
            <a:r>
              <a:rPr lang="pt-BR" sz="4000" dirty="0" smtClean="0">
                <a:latin typeface="Arial Black" pitchFamily="34" charset="0"/>
              </a:rPr>
              <a:t>SEU NOME É JESUS</a:t>
            </a:r>
            <a:br>
              <a:rPr lang="pt-BR" sz="4000" dirty="0" smtClean="0">
                <a:latin typeface="Arial Black" pitchFamily="34" charset="0"/>
              </a:rPr>
            </a:br>
            <a:r>
              <a:rPr lang="pt-BR" sz="4000" dirty="0" smtClean="0">
                <a:latin typeface="Arial Black" pitchFamily="34" charset="0"/>
              </a:rPr>
              <a:t>PRECIOSO JESUS</a:t>
            </a:r>
            <a:br>
              <a:rPr lang="pt-BR" sz="4000" dirty="0" smtClean="0">
                <a:latin typeface="Arial Black" pitchFamily="34" charset="0"/>
              </a:rPr>
            </a:br>
            <a:r>
              <a:rPr lang="pt-BR" sz="4000" dirty="0" smtClean="0">
                <a:latin typeface="Arial Black" pitchFamily="34" charset="0"/>
              </a:rPr>
              <a:t>DEUS PODEROSO</a:t>
            </a:r>
            <a:br>
              <a:rPr lang="pt-BR" sz="4000" dirty="0" smtClean="0">
                <a:latin typeface="Arial Black" pitchFamily="34" charset="0"/>
              </a:rPr>
            </a:br>
            <a:r>
              <a:rPr lang="pt-BR" sz="4000" dirty="0" smtClean="0">
                <a:latin typeface="Arial Black" pitchFamily="34" charset="0"/>
              </a:rPr>
              <a:t>REI DA MINHA VIDA</a:t>
            </a:r>
            <a:br>
              <a:rPr lang="pt-BR" sz="4000" dirty="0" smtClean="0">
                <a:latin typeface="Arial Black" pitchFamily="34" charset="0"/>
              </a:rPr>
            </a:br>
            <a:r>
              <a:rPr lang="pt-BR" sz="4000" dirty="0" smtClean="0">
                <a:latin typeface="Arial Black" pitchFamily="34" charset="0"/>
              </a:rPr>
              <a:t>REI DA GLÓRIA</a:t>
            </a:r>
            <a:endParaRPr lang="pt-BR" sz="4000" dirty="0"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0" y="214290"/>
            <a:ext cx="9144000" cy="2786058"/>
          </a:xfrm>
        </p:spPr>
        <p:txBody>
          <a:bodyPr>
            <a:normAutofit/>
          </a:bodyPr>
          <a:lstStyle/>
          <a:p>
            <a:r>
              <a:rPr lang="pt-BR" sz="4000" dirty="0" smtClean="0">
                <a:latin typeface="Arial Black" pitchFamily="34" charset="0"/>
              </a:rPr>
              <a:t>QUEM </a:t>
            </a:r>
            <a:r>
              <a:rPr lang="pt-BR" sz="4000" dirty="0" smtClean="0">
                <a:latin typeface="Arial Black" pitchFamily="34" charset="0"/>
              </a:rPr>
              <a:t>É ESSE REI DA GLÓRIA</a:t>
            </a:r>
            <a:br>
              <a:rPr lang="pt-BR" sz="4000" dirty="0" smtClean="0">
                <a:latin typeface="Arial Black" pitchFamily="34" charset="0"/>
              </a:rPr>
            </a:br>
            <a:r>
              <a:rPr lang="pt-BR" sz="4000" dirty="0" smtClean="0">
                <a:latin typeface="Arial Black" pitchFamily="34" charset="0"/>
              </a:rPr>
              <a:t>GLORIOSO E MAJESTOSO</a:t>
            </a:r>
            <a:br>
              <a:rPr lang="pt-BR" sz="4000" dirty="0" smtClean="0">
                <a:latin typeface="Arial Black" pitchFamily="34" charset="0"/>
              </a:rPr>
            </a:br>
            <a:r>
              <a:rPr lang="pt-BR" sz="4000" dirty="0" smtClean="0">
                <a:latin typeface="Arial Black" pitchFamily="34" charset="0"/>
              </a:rPr>
              <a:t>SABEDORIA SEM MEDIDA</a:t>
            </a:r>
            <a:br>
              <a:rPr lang="pt-BR" sz="4000" dirty="0" smtClean="0">
                <a:latin typeface="Arial Black" pitchFamily="34" charset="0"/>
              </a:rPr>
            </a:br>
            <a:r>
              <a:rPr lang="pt-BR" sz="4000" dirty="0" smtClean="0">
                <a:latin typeface="Arial Black" pitchFamily="34" charset="0"/>
              </a:rPr>
              <a:t>GRACIOSO REI DOS REIS</a:t>
            </a:r>
            <a:endParaRPr lang="pt-BR" sz="4000" dirty="0"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0" y="214290"/>
            <a:ext cx="9144000" cy="2786082"/>
          </a:xfrm>
        </p:spPr>
        <p:txBody>
          <a:bodyPr>
            <a:normAutofit fontScale="90000"/>
          </a:bodyPr>
          <a:lstStyle/>
          <a:p>
            <a:r>
              <a:rPr lang="pt-BR" dirty="0" smtClean="0">
                <a:latin typeface="Arial Black" pitchFamily="34" charset="0"/>
              </a:rPr>
              <a:t>SENHOR DOS CÉUS E TERRA</a:t>
            </a:r>
            <a:br>
              <a:rPr lang="pt-BR" dirty="0" smtClean="0">
                <a:latin typeface="Arial Black" pitchFamily="34" charset="0"/>
              </a:rPr>
            </a:br>
            <a:r>
              <a:rPr lang="pt-BR" dirty="0" smtClean="0">
                <a:latin typeface="Arial Black" pitchFamily="34" charset="0"/>
              </a:rPr>
              <a:t>CRIADOR DO UNIVERSO</a:t>
            </a:r>
            <a:br>
              <a:rPr lang="pt-BR" dirty="0" smtClean="0">
                <a:latin typeface="Arial Black" pitchFamily="34" charset="0"/>
              </a:rPr>
            </a:br>
            <a:r>
              <a:rPr lang="pt-BR" dirty="0" smtClean="0">
                <a:latin typeface="Arial Black" pitchFamily="34" charset="0"/>
              </a:rPr>
              <a:t>QUEM É ESSE REI DA GLÓRIA</a:t>
            </a:r>
            <a:br>
              <a:rPr lang="pt-BR" dirty="0" smtClean="0">
                <a:latin typeface="Arial Black" pitchFamily="34" charset="0"/>
              </a:rPr>
            </a:br>
            <a:r>
              <a:rPr lang="pt-BR" dirty="0" smtClean="0">
                <a:latin typeface="Arial Black" pitchFamily="34" charset="0"/>
              </a:rPr>
              <a:t>ELE É TUDO PARA MIM</a:t>
            </a:r>
            <a:endParaRPr lang="pt-BR" dirty="0"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0" y="214290"/>
            <a:ext cx="9144000" cy="3500437"/>
          </a:xfrm>
        </p:spPr>
        <p:txBody>
          <a:bodyPr>
            <a:normAutofit/>
          </a:bodyPr>
          <a:lstStyle/>
          <a:p>
            <a:r>
              <a:rPr lang="pt-BR" sz="4000" dirty="0" smtClean="0">
                <a:latin typeface="Arial Black" pitchFamily="34" charset="0"/>
              </a:rPr>
              <a:t>SEU NOME É JESUS</a:t>
            </a:r>
            <a:br>
              <a:rPr lang="pt-BR" sz="4000" dirty="0" smtClean="0">
                <a:latin typeface="Arial Black" pitchFamily="34" charset="0"/>
              </a:rPr>
            </a:br>
            <a:r>
              <a:rPr lang="pt-BR" sz="4000" dirty="0" smtClean="0">
                <a:latin typeface="Arial Black" pitchFamily="34" charset="0"/>
              </a:rPr>
              <a:t>PRECIOSO JESUS</a:t>
            </a:r>
            <a:br>
              <a:rPr lang="pt-BR" sz="4000" dirty="0" smtClean="0">
                <a:latin typeface="Arial Black" pitchFamily="34" charset="0"/>
              </a:rPr>
            </a:br>
            <a:r>
              <a:rPr lang="pt-BR" sz="4000" dirty="0" smtClean="0">
                <a:latin typeface="Arial Black" pitchFamily="34" charset="0"/>
              </a:rPr>
              <a:t>DEUS PODEROSO</a:t>
            </a:r>
            <a:br>
              <a:rPr lang="pt-BR" sz="4000" dirty="0" smtClean="0">
                <a:latin typeface="Arial Black" pitchFamily="34" charset="0"/>
              </a:rPr>
            </a:br>
            <a:r>
              <a:rPr lang="pt-BR" sz="4000" dirty="0" smtClean="0">
                <a:latin typeface="Arial Black" pitchFamily="34" charset="0"/>
              </a:rPr>
              <a:t>REI DA MINHA VIDA</a:t>
            </a:r>
            <a:br>
              <a:rPr lang="pt-BR" sz="4000" dirty="0" smtClean="0">
                <a:latin typeface="Arial Black" pitchFamily="34" charset="0"/>
              </a:rPr>
            </a:br>
            <a:r>
              <a:rPr lang="pt-BR" sz="4000" dirty="0" smtClean="0">
                <a:latin typeface="Arial Black" pitchFamily="34" charset="0"/>
              </a:rPr>
              <a:t>REI DA GLÓRIA</a:t>
            </a:r>
            <a:endParaRPr lang="pt-BR" sz="4000" dirty="0"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240</TotalTime>
  <Words>38</Words>
  <Application>Microsoft Office PowerPoint</Application>
  <PresentationFormat>Apresentação na tela (4:3)</PresentationFormat>
  <Paragraphs>8</Paragraphs>
  <Slides>8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8</vt:i4>
      </vt:variant>
    </vt:vector>
  </HeadingPairs>
  <TitlesOfParts>
    <vt:vector size="9" baseType="lpstr">
      <vt:lpstr>Tema do Office</vt:lpstr>
      <vt:lpstr>QUEM É ESSE REI DA GLÓRIA QUE ME AMA TANTO ASSIM CADA VEZ QUE OUÇO SUAS PALAVRAS VERDADEIRAS</vt:lpstr>
      <vt:lpstr>ME TRAZ À CONSCIÊNCIA O PERDÃO QUE RECEBI QUEM É ESSE REI DA GLÓRIA QUE ME DEU O SEU PERDÃO</vt:lpstr>
      <vt:lpstr>QUEM É ESSE REI DOS ANJOS PRÍNCIPE DA PAZ QUE REVELA A NÓS TODOS SEUS MISTÉRIOS</vt:lpstr>
      <vt:lpstr>MEU ESPÍRITO ANSEIA PERMANECER EM TUA PRESENÇA QUEM É ESSE REI DA GLÓRIA FILHO DE DEUS FILHO DO HOMEM</vt:lpstr>
      <vt:lpstr>SEU NOME É JESUS PRECIOSO JESUS DEUS PODEROSO REI DA MINHA VIDA REI DA GLÓRIA</vt:lpstr>
      <vt:lpstr>QUEM É ESSE REI DA GLÓRIA GLORIOSO E MAJESTOSO SABEDORIA SEM MEDIDA GRACIOSO REI DOS REIS</vt:lpstr>
      <vt:lpstr>SENHOR DOS CÉUS E TERRA CRIADOR DO UNIVERSO QUEM É ESSE REI DA GLÓRIA ELE É TUDO PARA MIM</vt:lpstr>
      <vt:lpstr>SEU NOME É JESUS PRECIOSO JESUS DEUS PODEROSO REI DA MINHA VIDA REI DA GLÓRIA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Quem é esse Rei da Glória que me ama tanto assim cada vez que eu ouço Suas palavras verdadeiras</dc:title>
  <dc:creator>Vídeos</dc:creator>
  <cp:lastModifiedBy>Projetor</cp:lastModifiedBy>
  <cp:revision>9</cp:revision>
  <dcterms:created xsi:type="dcterms:W3CDTF">2009-11-02T13:15:40Z</dcterms:created>
  <dcterms:modified xsi:type="dcterms:W3CDTF">2021-02-10T21:44:17Z</dcterms:modified>
</cp:coreProperties>
</file>