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76" r:id="rId4"/>
    <p:sldId id="275" r:id="rId5"/>
    <p:sldId id="277" r:id="rId6"/>
    <p:sldId id="279" r:id="rId7"/>
    <p:sldId id="280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REI DO MEU CORAÇÃO SEJA MINHA FORTALEZ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MINHA FONTE ETERNA ÉS, OH MINHA CANÇÃO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REI DO MEU CORAÇÃO SEJA O MEU ESCONDERIJO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 RAZÃO DO MEU VIVER OH MINHA CANÇÃO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TU ÉS BOM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BOM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BOM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REI DO MEU CORAÇÃO SEJA O VENTO A SOPRAR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MINHA ÂNCORA NO MAR, OH MINHA CANÇÃO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43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REI DO MEU CORAÇÃO SEJA O FOGO A QUEIMAR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 VOZ A ECOAR, OH MINHA CANÇÃO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TU ÉS BOM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BOM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BOM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TU NÃO ME DEIXARÁS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ME DEIXARÁS JAMAIS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4935</TotalTime>
  <Words>43</Words>
  <Application>Microsoft Office PowerPoint</Application>
  <PresentationFormat>Apresentação na tela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REI DO MEU CORAÇÃO SEJA MINHA FORTALEZ MINHA FONTE ETERNA ÉS, OH MINHA CANÇÃO</vt:lpstr>
      <vt:lpstr>REI DO MEU CORAÇÃO SEJA O MEU ESCONDERIJO A RAZÃO DO MEU VIVER OH MINHA CANÇÃO</vt:lpstr>
      <vt:lpstr>TU ÉS BOM BOM BOM</vt:lpstr>
      <vt:lpstr>REI DO MEU CORAÇÃO SEJA O VENTO A SOPRAR MINHA ÂNCORA NO MAR, OH MINHA CANÇÃO</vt:lpstr>
      <vt:lpstr>REI DO MEU CORAÇÃO SEJA O FOGO A QUEIMAR A VOZ A ECOAR, OH MINHA CANÇÃO</vt:lpstr>
      <vt:lpstr>TU ÉS BOM BOM BOM</vt:lpstr>
      <vt:lpstr>TU NÃO ME DEIXARÁS NÃO ME DEIXARÁS JAMAIS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71</cp:revision>
  <dcterms:created xsi:type="dcterms:W3CDTF">2009-08-09T18:19:18Z</dcterms:created>
  <dcterms:modified xsi:type="dcterms:W3CDTF">2020-12-30T23:08:31Z</dcterms:modified>
</cp:coreProperties>
</file>