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3649B90-D1B2-449E-965A-0169723F62C2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23ED6-8538-48F8-BBC0-2D565BFE4429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10B131-39FA-4505-97A8-752FE47BCD24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3C7AEF-9981-4666-887D-D4CFC68FC43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2138E2-FC65-4DB4-BB4E-32621C97AB1B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C897D-8649-4E37-B5AC-4B84D0CCBE7D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25CED3-1DDA-4FBE-83BB-48EEE4FCB2F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99E48A-81E4-439C-9CBC-053964A33190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4F8B66-50C8-4238-B2B0-31D36CB488B1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A1213F-B56B-498C-9E52-3FAF6092BD06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40A7F3-DC79-480D-91AE-0D93A082ECC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4133C740-3760-4688-91A9-3DD410B38EB6}" type="slidenum">
              <a:rPr lang="pt-BR"/>
              <a:pPr/>
              <a:t>‹nº›</a:t>
            </a:fld>
            <a:endParaRPr lang="pt-BR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333375"/>
            <a:ext cx="9144000" cy="1752600"/>
          </a:xfrm>
        </p:spPr>
        <p:txBody>
          <a:bodyPr/>
          <a:lstStyle/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SOBRE TODA A TERRA </a:t>
            </a:r>
            <a:endParaRPr lang="pt-BR" sz="40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TU </a:t>
            </a:r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ÉS O REI</a:t>
            </a:r>
            <a:endParaRPr lang="pt-BR" sz="4000" dirty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SOBRE AS MONTANHAS </a:t>
            </a:r>
            <a:endParaRPr lang="pt-BR" sz="4000" b="1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E </a:t>
            </a:r>
            <a:r>
              <a:rPr lang="pt-BR" sz="4000" b="1" dirty="0">
                <a:solidFill>
                  <a:schemeClr val="tx1"/>
                </a:solidFill>
                <a:latin typeface="Arial Black" pitchFamily="34" charset="0"/>
              </a:rPr>
              <a:t>PÔR DO </a:t>
            </a: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SOL</a:t>
            </a:r>
            <a:endParaRPr lang="pt-BR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630238"/>
            <a:ext cx="9144000" cy="1143000"/>
          </a:xfrm>
        </p:spPr>
        <p:txBody>
          <a:bodyPr/>
          <a:lstStyle/>
          <a:p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UMA COISA SÓ MEU DESEJO É</a:t>
            </a:r>
            <a: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  <a:t/>
            </a:r>
            <a:br>
              <a:rPr lang="pt-BR" sz="4000" dirty="0" smtClean="0">
                <a:solidFill>
                  <a:schemeClr val="tx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tx1"/>
                </a:solidFill>
                <a:latin typeface="Arial Black" pitchFamily="34" charset="0"/>
              </a:rPr>
              <a:t>VEM REINAR EM MIM SENHOR</a:t>
            </a:r>
            <a:endParaRPr lang="pt-BR" sz="4000" dirty="0">
              <a:solidFill>
                <a:schemeClr val="tx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513"/>
            <a:ext cx="9144000" cy="1143000"/>
          </a:xfrm>
        </p:spPr>
        <p:txBody>
          <a:bodyPr/>
          <a:lstStyle/>
          <a:p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REINA EM MIM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COM O TEU PODER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SOBRE A ESCURIDÃO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SOBRE OS SONHOS MEUS</a:t>
            </a:r>
            <a:endParaRPr lang="pt-BR" sz="4000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642926"/>
            <a:ext cx="9144000" cy="1143000"/>
          </a:xfrm>
        </p:spPr>
        <p:txBody>
          <a:bodyPr/>
          <a:lstStyle/>
          <a:p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TU ÉS O SENHOR </a:t>
            </a:r>
            <a:r>
              <a:rPr lang="pt-BR" sz="4000" b="1" dirty="0" smtClean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b="1" dirty="0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tx2"/>
                </a:solidFill>
                <a:latin typeface="Arial Black" pitchFamily="34" charset="0"/>
              </a:rPr>
              <a:t>DE </a:t>
            </a: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TUDO O QUE SOU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VEM REINAR EM MIM SENHOR</a:t>
            </a:r>
            <a:endParaRPr lang="pt-BR" sz="4000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1000116"/>
            <a:ext cx="9144000" cy="1143000"/>
          </a:xfrm>
        </p:spPr>
        <p:txBody>
          <a:bodyPr/>
          <a:lstStyle/>
          <a:p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SOBRE O MEU PENSAR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TUDO O QUE EU FALAR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FAZ-ME REFLETIR A BELEZA QUE HÁ EM TI</a:t>
            </a:r>
            <a:endParaRPr lang="pt-BR" sz="4000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441317"/>
            <a:ext cx="9144000" cy="1916113"/>
          </a:xfrm>
        </p:spPr>
        <p:txBody>
          <a:bodyPr/>
          <a:lstStyle/>
          <a:p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TU ÉS </a:t>
            </a:r>
            <a:r>
              <a:rPr lang="pt-BR" sz="4000" b="1">
                <a:solidFill>
                  <a:schemeClr val="tx2"/>
                </a:solidFill>
                <a:latin typeface="Arial Black" pitchFamily="34" charset="0"/>
              </a:rPr>
              <a:t>PARA </a:t>
            </a:r>
            <a:r>
              <a:rPr lang="pt-BR" sz="4000" b="1" smtClean="0">
                <a:solidFill>
                  <a:schemeClr val="tx2"/>
                </a:solidFill>
                <a:latin typeface="Arial Black" pitchFamily="34" charset="0"/>
              </a:rPr>
              <a:t>MIM</a:t>
            </a:r>
            <a:br>
              <a:rPr lang="pt-BR" sz="4000" b="1" smtClean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smtClean="0">
                <a:solidFill>
                  <a:schemeClr val="tx2"/>
                </a:solidFill>
                <a:latin typeface="Arial Black" pitchFamily="34" charset="0"/>
              </a:rPr>
              <a:t> </a:t>
            </a: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MAIS QUE TUDO AQUI</a:t>
            </a:r>
            <a:r>
              <a:rPr lang="pt-BR" sz="4000" dirty="0">
                <a:solidFill>
                  <a:schemeClr val="tx2"/>
                </a:solidFill>
                <a:latin typeface="Arial Black" pitchFamily="34" charset="0"/>
              </a:rPr>
              <a:t/>
            </a:r>
            <a:br>
              <a:rPr lang="pt-BR" sz="4000" dirty="0">
                <a:solidFill>
                  <a:schemeClr val="tx2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tx2"/>
                </a:solidFill>
                <a:latin typeface="Arial Black" pitchFamily="34" charset="0"/>
              </a:rPr>
              <a:t>VEM REINAR EM MIM SENHOR</a:t>
            </a:r>
            <a:endParaRPr lang="pt-BR" sz="4000" dirty="0">
              <a:solidFill>
                <a:schemeClr val="tx2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M TUDO O QUE SOU">
  <a:themeElements>
    <a:clrScheme name="Design padrã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COM TUDO O QUE SOU</Template>
  <TotalTime>3</TotalTime>
  <Words>36</Words>
  <Application>Microsoft Office PowerPoint</Application>
  <PresentationFormat>Apresentação na tela (4:3)</PresentationFormat>
  <Paragraphs>9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COM TUDO O QUE SOU</vt:lpstr>
      <vt:lpstr>Slide 1</vt:lpstr>
      <vt:lpstr>UMA COISA SÓ MEU DESEJO É VEM REINAR EM MIM SENHOR</vt:lpstr>
      <vt:lpstr>REINA EM MIM COM O TEU PODER SOBRE A ESCURIDÃO SOBRE OS SONHOS MEUS</vt:lpstr>
      <vt:lpstr>TU ÉS O SENHOR  DE TUDO O QUE SOU VEM REINAR EM MIM SENHOR</vt:lpstr>
      <vt:lpstr>SOBRE O MEU PENSAR TUDO O QUE EU FALAR FAZ-ME REFLETIR A BELEZA QUE HÁ EM TI</vt:lpstr>
      <vt:lpstr>TU ÉS PARA MIM  MAIS QUE TUDO AQUI VEM REINAR EM MIM SENHOR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Vídeos</dc:creator>
  <cp:lastModifiedBy>Projetor</cp:lastModifiedBy>
  <cp:revision>2</cp:revision>
  <dcterms:created xsi:type="dcterms:W3CDTF">2009-12-19T20:24:58Z</dcterms:created>
  <dcterms:modified xsi:type="dcterms:W3CDTF">2021-02-09T13:04:47Z</dcterms:modified>
</cp:coreProperties>
</file>