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B28AD-B739-4C60-9945-6032DBC3B44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D6419-1921-4BBC-BC12-9DD55A88D6E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96334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Arial Black" pitchFamily="34" charset="0"/>
              </a:rPr>
              <a:t>CANTAI AO SENHOR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UM </a:t>
            </a:r>
            <a:r>
              <a:rPr lang="pt-BR" sz="4000" dirty="0" smtClean="0">
                <a:latin typeface="Arial Black" pitchFamily="34" charset="0"/>
              </a:rPr>
              <a:t>CÂNTICO </a:t>
            </a:r>
            <a:r>
              <a:rPr lang="pt-BR" sz="4000" dirty="0">
                <a:latin typeface="Arial Black" pitchFamily="34" charset="0"/>
              </a:rPr>
              <a:t>NOVO</a:t>
            </a:r>
            <a:br>
              <a:rPr lang="pt-BR" sz="4000" dirty="0">
                <a:latin typeface="Arial Black" pitchFamily="34" charset="0"/>
              </a:rPr>
            </a:br>
            <a:r>
              <a:rPr lang="pt-BR" sz="4000" dirty="0">
                <a:latin typeface="Arial Black" pitchFamily="34" charset="0"/>
              </a:rPr>
              <a:t>CANTAI AO SENHOR 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TODAS </a:t>
            </a:r>
            <a:r>
              <a:rPr lang="pt-BR" sz="4000" dirty="0">
                <a:latin typeface="Arial Black" pitchFamily="34" charset="0"/>
              </a:rPr>
              <a:t>AS </a:t>
            </a:r>
            <a:r>
              <a:rPr lang="pt-BR" sz="4000" dirty="0" smtClean="0">
                <a:latin typeface="Arial Black" pitchFamily="34" charset="0"/>
              </a:rPr>
              <a:t>TERRAS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64320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RESSUSCITOU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RESSUSCITOU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RESSUSCITOU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ALELUIA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72318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OH</a:t>
            </a:r>
            <a:r>
              <a:rPr lang="pt-BR" dirty="0" smtClean="0">
                <a:latin typeface="Arial Black" pitchFamily="34" charset="0"/>
              </a:rPr>
              <a:t> MORTE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ONDE ESTÁ </a:t>
            </a:r>
            <a:r>
              <a:rPr lang="pt-BR" dirty="0" smtClean="0">
                <a:latin typeface="Arial Black" pitchFamily="34" charset="0"/>
              </a:rPr>
              <a:t>OH </a:t>
            </a:r>
            <a:r>
              <a:rPr lang="pt-BR" dirty="0" smtClean="0">
                <a:latin typeface="Arial Black" pitchFamily="34" charset="0"/>
              </a:rPr>
              <a:t>MORTE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SUA VITÓRIA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JESUS RESSUSCITOU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1464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VENCEU A MORTE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VENCEU O MAL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VENCEU AS TREVAS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JESUS RESSUSCITOU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571768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GLÓRIA E MAJESTADE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ESTÃO DIANTE DELE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FORÇA E FORMOSURA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NO SEU SANTUÁRIO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CANTAI AO SENHOR  UM CÂNTICO NOVO CANTAI AO SENHOR  TODAS AS TERRAS</vt:lpstr>
      <vt:lpstr>RESSUSCITOU RESSUSCITOU RESSUSCITOU ALELUIA</vt:lpstr>
      <vt:lpstr>OH MORTE ONDE ESTÁ OH MORTE  A SUA VITÓRIA JESUS RESSUSCITOU</vt:lpstr>
      <vt:lpstr>VENCEU A MORTE  VENCEU O MAL VENCEU AS TREVAS JESUS RESSUSCITOU</vt:lpstr>
      <vt:lpstr>GLÓRIA E MAJESTADE  ESTÃO DIANTE DELE FORÇA E FORMOSURA NO SEU SANTUÁRIO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CELEBRAI A CRISTO  CELEBRAI</dc:title>
  <dc:creator>Vídeos</dc:creator>
  <cp:lastModifiedBy>Projetor</cp:lastModifiedBy>
  <cp:revision>6</cp:revision>
  <dcterms:created xsi:type="dcterms:W3CDTF">2011-04-09T17:48:18Z</dcterms:created>
  <dcterms:modified xsi:type="dcterms:W3CDTF">2021-02-10T21:46:36Z</dcterms:modified>
</cp:coreProperties>
</file>