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946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2271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2270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0994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7500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63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119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1102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100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96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6377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3E9EF-9983-4C29-B55F-1C2119561BE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180A-A21A-44DD-A1E4-129587729BF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944334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3714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TE ADORAMOS OH PAI</a:t>
            </a:r>
          </a:p>
          <a:p>
            <a:pPr marL="0" indent="0" algn="ctr">
              <a:buNone/>
            </a:pP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POR TUA SALVAÇÃO</a:t>
            </a:r>
          </a:p>
          <a:p>
            <a:pPr marL="0" indent="0" algn="ctr">
              <a:buNone/>
            </a:pP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NOS TEM </a:t>
            </a: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REVELADO</a:t>
            </a:r>
          </a:p>
          <a:p>
            <a:pPr marL="0" indent="0" algn="ctr">
              <a:buNone/>
            </a:pP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A </a:t>
            </a: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TEU FILHO</a:t>
            </a:r>
          </a:p>
          <a:p>
            <a:pPr marL="0" indent="0" algn="ctr">
              <a:buNone/>
            </a:pP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CRISTO EM NOSSO </a:t>
            </a:r>
            <a:r>
              <a:rPr lang="pt-BR" sz="4000" b="1" dirty="0" smtClean="0">
                <a:latin typeface="Arial Black" pitchFamily="34" charset="0"/>
                <a:cs typeface="Arial" panose="020B0604020202020204" pitchFamily="34" charset="0"/>
              </a:rPr>
              <a:t>CORAÇÃO</a:t>
            </a:r>
            <a:endParaRPr lang="pt-BR" dirty="0" smtClean="0"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59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6064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NOSSA BOCA CONFESSA 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QUE ELE É O SENHOR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E CREMOS QUE TEM NOS LEVANTADO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DOS MORTOS EM RESSURREIÇÃO</a:t>
            </a:r>
            <a:endParaRPr lang="pt-BR" sz="4000" dirty="0">
              <a:latin typeface="Arial Black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429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RESSUSCITOU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O CORDEIRO RESSUSCITOU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RESSUSCITOU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E O TÚMULO VAZIO ESTÁ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RESSUSCITOU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E AOS CÉUS ASCENDEU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PAI À TUA DESTRA ELE ESTÁ</a:t>
            </a: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COROADO DE GLÓRIA E </a:t>
            </a:r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PODER</a:t>
            </a:r>
            <a:endParaRPr lang="pt-BR" sz="4000" dirty="0" smtClean="0">
              <a:latin typeface="Arial Black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dirty="0" smtClean="0">
                <a:latin typeface="Arial Black" pitchFamily="34" charset="0"/>
                <a:cs typeface="Arial" panose="020B0604020202020204" pitchFamily="34" charset="0"/>
              </a:rPr>
              <a:t>RESSUSCITOU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171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62</Words>
  <Application>Microsoft Office PowerPoint</Application>
  <PresentationFormat>Apresentação na tela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 </vt:lpstr>
      <vt:lpstr>Slide 2</vt:lpstr>
      <vt:lpstr>Slide 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RESSUCITOU </dc:title>
  <dc:creator>José Carlos Moreno</dc:creator>
  <cp:lastModifiedBy>Projetor</cp:lastModifiedBy>
  <cp:revision>11</cp:revision>
  <dcterms:created xsi:type="dcterms:W3CDTF">2014-08-17T19:02:44Z</dcterms:created>
  <dcterms:modified xsi:type="dcterms:W3CDTF">2021-02-10T21:48:01Z</dcterms:modified>
</cp:coreProperties>
</file>