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  <p:sldId id="279" r:id="rId5"/>
    <p:sldId id="28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 A ROCHA ETERNA, PEDRA ANGULAR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OS PODERES DO INFERNO NÃO PUDERAM DERRUBAR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762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JESUS, A VIDA ETERNA, DEIXOU GLÓRIA E PODER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COMO SACRIFÍCIO VIVO POR NÓS VEIO MORRER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143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MAS A MORTE E O INFERNO NÃO O PUDERAM DERROTAR POIS HAVIA UM PLANO ETERNO QUE O FEZ RESSUCITAR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POR ISSO TODA GLÓRIA, TODA HONRA E LOUVOR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SEJAM DADOS A JESUS NOSSO AMADO SALVADOR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ALELUIA, TODA GLÓRIA E LOUVOR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ALELUIA, A JESUS NOSSO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ALELUIA, A JESUS NOSSO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4940</TotalTime>
  <Words>52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JESUS A ROCHA ETERNA, PEDRA ANGULAR QUE OS PODERES DO INFERNO NÃO PUDERAM DERRUBAR</vt:lpstr>
      <vt:lpstr>JESUS, A VIDA ETERNA, DEIXOU GLÓRIA E PODER COMO SACRIFÍCIO VIVO POR NÓS VEIO MORRER</vt:lpstr>
      <vt:lpstr>MAS A MORTE E O INFERNO NÃO O PUDERAM DERROTAR POIS HAVIA UM PLANO ETERNO QUE O FEZ RESSUCITAR</vt:lpstr>
      <vt:lpstr>E POR ISSO TODA GLÓRIA, TODA HONRA E LOUVOR SEJAM DADOS A JESUS NOSSO AMADO SALVADOR</vt:lpstr>
      <vt:lpstr>ALELUIA, TODA GLÓRIA E LOUVOR ALELUIA, A JESUS NOSSO SENHOR ALELUIA, A JESUS NOSSO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72</cp:revision>
  <dcterms:created xsi:type="dcterms:W3CDTF">2009-08-09T18:19:18Z</dcterms:created>
  <dcterms:modified xsi:type="dcterms:W3CDTF">2020-12-30T23:13:47Z</dcterms:modified>
</cp:coreProperties>
</file>