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2CF0F-B39F-4174-BEFE-B0C136495F4A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1D591-838D-4C22-83E9-2A0C5C09878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2CF0F-B39F-4174-BEFE-B0C136495F4A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1D591-838D-4C22-83E9-2A0C5C09878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2CF0F-B39F-4174-BEFE-B0C136495F4A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1D591-838D-4C22-83E9-2A0C5C09878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2CF0F-B39F-4174-BEFE-B0C136495F4A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1D591-838D-4C22-83E9-2A0C5C09878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2CF0F-B39F-4174-BEFE-B0C136495F4A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1D591-838D-4C22-83E9-2A0C5C09878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2CF0F-B39F-4174-BEFE-B0C136495F4A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1D591-838D-4C22-83E9-2A0C5C09878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2CF0F-B39F-4174-BEFE-B0C136495F4A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1D591-838D-4C22-83E9-2A0C5C09878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2CF0F-B39F-4174-BEFE-B0C136495F4A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1D591-838D-4C22-83E9-2A0C5C09878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2CF0F-B39F-4174-BEFE-B0C136495F4A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1D591-838D-4C22-83E9-2A0C5C09878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2CF0F-B39F-4174-BEFE-B0C136495F4A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1D591-838D-4C22-83E9-2A0C5C09878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2CF0F-B39F-4174-BEFE-B0C136495F4A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1D591-838D-4C22-83E9-2A0C5C09878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B2CF0F-B39F-4174-BEFE-B0C136495F4A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C1D591-838D-4C22-83E9-2A0C5C09878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2571760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>PAI EU QUERO CONTEMPLAR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TUA GLÓRIA E MAJESTADE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PAI EU QUERO TE ADORAR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EM ESPÍRITO E EM VERDADE</a:t>
            </a: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2643198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>NÃO APENAS NO ÁTRIO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OU NO SANTO LUGAR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EU QUERO TE GLORIFICAR ENTRE OS QUERUBINS</a:t>
            </a: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2857512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>OH LEVA-ME À SALA DO TRONO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PELO NOVO E VIVO CAMINHO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PELO SANGUE DE JESUS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ETERNO E SUMO SACERDOTE</a:t>
            </a: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142852"/>
            <a:ext cx="9144000" cy="3286140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>OH LEVA-ME À SALA DO TRONO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PRA TE ADORAR SENHOR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OH LEVA-ME À SALA DO TRONO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PRA TE ADORAR SENHOR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PRA TE ADORAR SENHOR</a:t>
            </a: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20</Words>
  <Application>Microsoft Office PowerPoint</Application>
  <PresentationFormat>Apresentação na tela (4:3)</PresentationFormat>
  <Paragraphs>4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4</vt:i4>
      </vt:variant>
    </vt:vector>
  </HeadingPairs>
  <TitlesOfParts>
    <vt:vector size="5" baseType="lpstr">
      <vt:lpstr>Tema do Office</vt:lpstr>
      <vt:lpstr>PAI EU QUERO CONTEMPLAR TUA GLÓRIA E MAJESTADE PAI EU QUERO TE ADORAR EM ESPÍRITO E EM VERDADE</vt:lpstr>
      <vt:lpstr>NÃO APENAS NO ÁTRIO OU NO SANTO LUGAR EU QUERO TE GLORIFICAR ENTRE OS QUERUBINS</vt:lpstr>
      <vt:lpstr>OH LEVA-ME À SALA DO TRONO PELO NOVO E VIVO CAMINHO PELO SANGUE DE JESUS ETERNO E SUMO SACERDOTE</vt:lpstr>
      <vt:lpstr>OH LEVA-ME À SALA DO TRONO PRA TE ADORAR SENHOR OH LEVA-ME À SALA DO TRONO PRA TE ADORAR SENHOR PRA TE ADORAR SENHOR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PAI EU QUERO CONTEMPLAR TUA GLÓRIA E MAJESTADE PAI EU QUERO TE ADORAR EM ESPÍRITO E EM VERDADE</dc:title>
  <dc:creator>Vídeos</dc:creator>
  <cp:lastModifiedBy>Projetor</cp:lastModifiedBy>
  <cp:revision>2</cp:revision>
  <dcterms:created xsi:type="dcterms:W3CDTF">2010-04-24T21:02:59Z</dcterms:created>
  <dcterms:modified xsi:type="dcterms:W3CDTF">2021-02-11T14:41:34Z</dcterms:modified>
</cp:coreProperties>
</file>