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7" r:id="rId4"/>
    <p:sldId id="279" r:id="rId5"/>
    <p:sldId id="280" r:id="rId6"/>
    <p:sldId id="281" r:id="rId7"/>
    <p:sldId id="282" r:id="rId8"/>
    <p:sldId id="28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BENDIZE, Ó MINHA ALMA,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SENHOR TU ÉS MARAVILHOSO</a:t>
            </a:r>
            <a:br>
              <a:rPr lang="en-US" sz="4000" dirty="0" smtClean="0">
                <a:latin typeface="Arial Black" pitchFamily="34" charset="0"/>
              </a:rPr>
            </a:b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VESTIDO DE GLÓRIA E MAJESTADE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COBERTO DE LUZ COMO DE UM MANTO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SÃO AS CORTINAS DA TUA MORADA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OS CÉUS NUMA NOITE ESTRELADA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 TUA CASA SE ERGUE SOBRE AS NUVENS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VAI LIGEIRO NAS ASAS DO VENTO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PINTA MULTICOLOR NO PENSAMENTO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MOMENTO, TEMPO E INTENO DE ADORAR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BENDIZE, Ó MINHA ALMA, BENDIZE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TODA MINHA VIDA PROCLAME SEU LOUVOR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BENDIZE, Ó MINHA ALMA, BENDIZE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PRA SEMPRE PENHORADA AO SEU IMENSO 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BENDIZE, Ó MINHA ALMA,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SENHOR TUÉ S MARAVILHOSO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4945</TotalTime>
  <Words>59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BENDIZE, Ó MINHA ALMA, AO SENHOR SENHOR TU ÉS MARAVILHOSO </vt:lpstr>
      <vt:lpstr>VESTIDO DE GLÓRIA E MAJESTADE COBERTO DE LUZ COMO DE UM MANTO</vt:lpstr>
      <vt:lpstr>E SÃO AS CORTINAS DA TUA MORADA OS CÉUS NUMA NOITE ESTRELADA</vt:lpstr>
      <vt:lpstr>A TUA CASA SE ERGUE SOBRE AS NUVENS DEUS VAI LIGEIRO NAS ASAS DO VENTO</vt:lpstr>
      <vt:lpstr>E PINTA MULTICOLOR NO PENSAMENTO MOMENTO, TEMPO E INTENO DE ADORAR</vt:lpstr>
      <vt:lpstr>BENDIZE, Ó MINHA ALMA, BENDIZE AO SENHOR E TODA MINHA VIDA PROCLAME SEU LOUVOR</vt:lpstr>
      <vt:lpstr>BENDIZE, Ó MINHA ALMA, BENDIZE AO SENHOR PRA SEMPRE PENHORADA AO SEU IMENSO AMOR</vt:lpstr>
      <vt:lpstr>BENDIZE, Ó MINHA ALMA, AO SENHOR SENHOR TUÉ S MARAVILHOSO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73</cp:revision>
  <dcterms:created xsi:type="dcterms:W3CDTF">2009-08-09T18:19:18Z</dcterms:created>
  <dcterms:modified xsi:type="dcterms:W3CDTF">2020-12-30T23:18:41Z</dcterms:modified>
</cp:coreProperties>
</file>