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4" r:id="rId3"/>
    <p:sldId id="277" r:id="rId4"/>
    <p:sldId id="278" r:id="rId5"/>
    <p:sldId id="279" r:id="rId6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588" autoAdjust="0"/>
    <p:restoredTop sz="94624" autoAdjust="0"/>
  </p:normalViewPr>
  <p:slideViewPr>
    <p:cSldViewPr>
      <p:cViewPr>
        <p:scale>
          <a:sx n="70" d="100"/>
          <a:sy n="70" d="100"/>
        </p:scale>
        <p:origin x="-1386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90AAF3-3478-48FB-BC86-B4EC614865CA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012F5C-7442-4CF1-8FD4-64ED9AD5BCB5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AC27EE-FA93-40BB-AC3F-86096E642A17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35C953-4432-4A39-ABF0-0CC980EBA9AE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C825CC-1B51-43CA-9FD9-772193D67E3E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B23BA7-3F3B-4C51-AF08-627D80EFF718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AF0E83-62F1-496C-911E-5412CAD764E1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74A382-A5B2-4788-8796-812F9211606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4AFE87-AE5E-4027-9956-1E1B3A3E41A5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A462FC-B5B1-441F-A4AE-2331E49B015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5BDE78-C6EF-44AF-B9C6-96992123ACD8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8B5EBF-545E-4352-BA7C-27B85683F5D3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C34BB6-840B-4C12-90E3-AEBC1EE318C6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0C6E83-E8D8-4D3C-ACFB-5C2114C99935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6A8523-A6A6-4E4C-9906-33018B513567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E1D306-880E-49B2-A18B-FBFDB403BDD8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9CF32D-2FB0-41E5-938F-7EB2A3AFB215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CB3644-3D89-416B-A6BA-436EAB01EE6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D2A39D-07F6-42EF-8BC3-043ABF43A625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AF5139-5846-4D51-B0BA-7054524252AA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C38776-FBD1-4F65-A437-5BF28E6BF55B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4A0A8D-EEB0-48F4-B5D7-1ADD2BED7E6E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  <a:endParaRPr lang="en-US" smtClean="0"/>
          </a:p>
        </p:txBody>
      </p:sp>
      <p:sp>
        <p:nvSpPr>
          <p:cNvPr id="1027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smtClean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83ED74B-CD9C-47F2-80BF-C8449F527EF3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137F17FC-601E-4E56-A139-5974D20495BD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6002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MUITAS ÁGUAS NÃO APAGAM ESTE AMOR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OS RIOS NÃO  PODEM EXTINGUIR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OS OCEANOS NÃO PODEM ESCONDER O TEU AMOR POR MIM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8288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AS TRIBULAÇÕES NÃO PODEM DESTRUIR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NADA PODERÁ APAGA-LO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EU NUNCA PUDE DUVIDAR DO TEU AMOR POR MIM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TEU AMOR POR MIM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6858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SANTO AMOR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TOCA EM MIM 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ME INUNDA COMO O MAIS PROFUNDO MAR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9144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E COMO A ONDA VEM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ENCHER MEU CORAÇÃO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TOCA-ME COM TEU SANTO AMOR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3716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TEU AMOR ME TRAZ CURA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TEU AMOR ME TRAZ A PAZ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NÃO HÁ UM RIO, OCEANO OU MONTANHAS QUE PODEM EXPRESSA A GRANDEZA DO TEU AMOR POR MIM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4968</TotalTime>
  <Words>23</Words>
  <Application>Microsoft Office PowerPoint</Application>
  <PresentationFormat>Apresentação na tela (4:3)</PresentationFormat>
  <Paragraphs>5</Paragraphs>
  <Slides>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5</vt:i4>
      </vt:variant>
    </vt:vector>
  </HeadingPairs>
  <TitlesOfParts>
    <vt:vector size="6" baseType="lpstr">
      <vt:lpstr>Tema do Office</vt:lpstr>
      <vt:lpstr>MUITAS ÁGUAS NÃO APAGAM ESTE AMOR OS RIOS NÃO  PODEM EXTINGUIR OS OCEANOS NÃO PODEM ESCONDER O TEU AMOR POR MIM</vt:lpstr>
      <vt:lpstr>AS TRIBULAÇÕES NÃO PODEM DESTRUIR NADA PODERÁ APAGA-LO EU NUNCA PUDE DUVIDAR DO TEU AMOR POR MIM TEU AMOR POR MIM</vt:lpstr>
      <vt:lpstr>SANTO AMOR TOCA EM MIM  ME INUNDA COMO O MAIS PROFUNDO MAR</vt:lpstr>
      <vt:lpstr>E COMO A ONDA VEM ENCHER MEU CORAÇÃO TOCA-ME COM TEU SANTO AMOR</vt:lpstr>
      <vt:lpstr>TEU AMOR ME TRAZ CURA TEU AMOR ME TRAZ A PAZ NÃO HÁ UM RIO, OCEANO OU MONTANHAS QUE PODEM EXPRESSA A GRANDEZA DO TEU AMOR POR MIM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Ao Rei dos reis consagro  tudo o que sou De Gratos louvores  transborda o meu coração</dc:title>
  <dc:creator>User</dc:creator>
  <cp:lastModifiedBy>Projetor</cp:lastModifiedBy>
  <cp:revision>76</cp:revision>
  <dcterms:created xsi:type="dcterms:W3CDTF">2009-08-09T18:19:18Z</dcterms:created>
  <dcterms:modified xsi:type="dcterms:W3CDTF">2020-12-30T23:41:40Z</dcterms:modified>
</cp:coreProperties>
</file>