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1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EB037-7E5C-4023-A715-75C5A820C447}" type="datetimeFigureOut">
              <a:rPr lang="pt-BR" smtClean="0"/>
              <a:pPr/>
              <a:t>30/07/2011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B1C24-69D3-46E7-B5BC-691F06D84A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SANTO, SANTO É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SANTO, SANTO É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SANTO É, SANTO É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SANTO É O SENHOR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>E OS VINTE QUATRO ANCIÃOS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ADORAM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OS QUATRO SERES VIVENTES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ADORAM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latin typeface="Arial Black" pitchFamily="34" charset="0"/>
              </a:rPr>
              <a:t>E A TUA NOIVA SE PROSTRA E DECLARA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 É, SANTO É,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SANTO É O SENHOR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      SANTO, SANTO É  SANTO, SANTO É  SANTO  SANTO É, SANTO É  SANTO É O SENHOR   </vt:lpstr>
      <vt:lpstr>       E OS VINTE QUATRO ANCIÃOS TE ADORAM E OS QUATRO SERES VIVENTES TE ADORAM  </vt:lpstr>
      <vt:lpstr>    E A TUA NOIVA SE PROSTRA E DECLARA SANTO É, SANTO É,  SANTO É O SENHOR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HÁ NINGUÉM COMO TU NÃO HÁ NINGUÉM COMO TU INCOMPARÁVEL, TOTALMENTE DESEJÁVEL</dc:title>
  <dc:creator>Vídeos</dc:creator>
  <cp:lastModifiedBy>Vídeos</cp:lastModifiedBy>
  <cp:revision>4</cp:revision>
  <dcterms:created xsi:type="dcterms:W3CDTF">2010-03-27T20:15:39Z</dcterms:created>
  <dcterms:modified xsi:type="dcterms:W3CDTF">2011-07-30T16:00:08Z</dcterms:modified>
</cp:coreProperties>
</file>