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  <p:sldId id="278" r:id="rId5"/>
    <p:sldId id="279" r:id="rId6"/>
    <p:sldId id="280" r:id="rId7"/>
    <p:sldId id="281" r:id="rId8"/>
    <p:sldId id="282" r:id="rId9"/>
    <p:sldId id="28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ONIPOTENTE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CEDO DE MANHÃ CANTAREMOS TEU LOUVOR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JEOVÁ TRIUNO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UM SÓ DEUS EXCELSO CRIADOR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TODOS OS REMIDOS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JUNTOS COM OS ANJOS PROCLAMAM TEU LOUVOR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ANTES DE FORMAR-SE O FIRMAMENTO E 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ARAS E SEMPRE ÉS, E HÁS DE SER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NÓS OS PECADORES NÃO PDEMOS VER TUA GLÓRIA SEM TREMOR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 SOMENTE ÉS SANTO, NÃO HÁ NENHUM OUTRO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PURO E PERFEITO, EXCELSO BENFEITOR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 ÉS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 ÉS SANTO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 ÉS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 É 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ONIPOTENTE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TUAS OBRAS LOUVAM TEU NOME COM FERVOR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r>
              <a:rPr lang="en-US" sz="4000" dirty="0" err="1" smtClean="0">
                <a:latin typeface="Arial Black" pitchFamily="34" charset="0"/>
              </a:rPr>
              <a:t>SANTO</a:t>
            </a:r>
            <a:r>
              <a:rPr lang="en-US" sz="4000" dirty="0" smtClean="0">
                <a:latin typeface="Arial Black" pitchFamily="34" charset="0"/>
              </a:rPr>
              <a:t>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JUSTO E COMPASSIVO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UM SÓ DEUS, SUPREMO CRIADOR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4981</TotalTime>
  <Words>38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SANTO SANTO SANTO DEUS ONIPOTENTE CEDO DE MANHÃ CANTAREMOS TEU LOUVOR</vt:lpstr>
      <vt:lpstr>SANTO SANTO SANTO DEUS JEOVÁ TRIUNO ÉS UM SÓ DEUS EXCELSO CRIADOR</vt:lpstr>
      <vt:lpstr>SANTO SANTO SANTO TODOS OS REMIDOS JUNTOS COM OS ANJOS PROCLAMAM TEU LOUVOR</vt:lpstr>
      <vt:lpstr>ANTES DE FORMAR-SE O FIRMAMENTO E A TERRA ARAS E SEMPRE ÉS, E HÁS DE SER SENHOR</vt:lpstr>
      <vt:lpstr>SANTO SANTO SANTO NÓS OS PECADORES NÃO PDEMOS VER TUA GLÓRIA SEM TREMOR</vt:lpstr>
      <vt:lpstr>TU SOMENTE ÉS SANTO, NÃO HÁ NENHUM OUTRO PURO E PERFEITO, EXCELSO BENFEITOR</vt:lpstr>
      <vt:lpstr>TU ÉS SANTO TU ÉS SANTO  TU ÉS SANTO  SANTO É O SENHOR</vt:lpstr>
      <vt:lpstr>SANTO SANTO SANTO DEUS ONIPOTENTE TUAS OBRAS LOUVAM TEU NOME COM FERVOR</vt:lpstr>
      <vt:lpstr>SANTO SANTO SANTO  JUSTO E COMPASSIVO ÉS UM SÓ DEUS, SUPREMO CRIADOR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77</cp:revision>
  <dcterms:created xsi:type="dcterms:W3CDTF">2009-08-09T18:19:18Z</dcterms:created>
  <dcterms:modified xsi:type="dcterms:W3CDTF">2020-12-30T23:55:11Z</dcterms:modified>
</cp:coreProperties>
</file>