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BA3ED-22C5-427C-923D-B7940C614D23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CC5C8-CC67-43BA-A1AF-4F57D47B949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1"/>
            <a:ext cx="9144000" cy="2571768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 É O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 É O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DEUS PODEROSO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928826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ERA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É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QUE HÁ DE VIR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 É O SENHOR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643181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DIGNO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DIGNO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DIGNO É O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DIGNO É O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DEUS PODEROSO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071678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ERA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É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QUE HÁ DE VIR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DIGNO É O SENHOR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2786058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JUSTO</a:t>
            </a:r>
            <a:r>
              <a:rPr lang="pt-BR" sz="4000" dirty="0" smtClean="0">
                <a:solidFill>
                  <a:schemeClr val="bg1"/>
                </a:solidFill>
              </a:rPr>
              <a:t>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JUSTO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JUSTO É O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JUSTO É O SENHOR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DEUS PODEROSO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071678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ERA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QUE É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QUE HÁ DE VIR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DIGNO É O SENHOR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18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SANTO SANTO SANTO É O SENHOR SANTO É O SENHOR DEUS PODEROSO</vt:lpstr>
      <vt:lpstr>QUE ERA QUE É E QUE HÁ DE VIR SANTO É O SENHOR</vt:lpstr>
      <vt:lpstr>DIGNO DIGNO DIGNO É O SENHOR DIGNO É O SENHOR DEUS PODEROSO</vt:lpstr>
      <vt:lpstr>QUE ERA QUE É E QUE HÁ DE VIR DIGNO É O SENHOR</vt:lpstr>
      <vt:lpstr>JUSTO JUSTO JUSTO É O SENHOR JUSTO É O SENHOR DEUS PODEROSO</vt:lpstr>
      <vt:lpstr>QUE ERA QUE É E QUE HÁ DE VIR DIGNO É 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SANTO, SANTO SANTO É O SENHOR SANTO É O SENHOR DEUS PODEROSO</dc:title>
  <dc:creator>Projetor</dc:creator>
  <cp:lastModifiedBy>Projetor</cp:lastModifiedBy>
  <cp:revision>2</cp:revision>
  <dcterms:created xsi:type="dcterms:W3CDTF">2020-01-05T13:08:01Z</dcterms:created>
  <dcterms:modified xsi:type="dcterms:W3CDTF">2021-02-11T14:48:39Z</dcterms:modified>
</cp:coreProperties>
</file>