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A4410-B64A-4703-AB88-52DDA76EC4FF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1A040-0926-4E00-8657-A268E7C5A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SANTO, SANTO, SANTO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É 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PODEROSO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384376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Arial Black" pitchFamily="34" charset="0"/>
              </a:rPr>
              <a:t>DIGNO DE </a:t>
            </a:r>
            <a:r>
              <a:rPr lang="pt-BR" dirty="0" smtClean="0">
                <a:latin typeface="Arial Black" pitchFamily="34" charset="0"/>
              </a:rPr>
              <a:t>TODA HONRA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DIGNO DE </a:t>
            </a:r>
            <a:r>
              <a:rPr lang="pt-BR" dirty="0" smtClean="0">
                <a:latin typeface="Arial Black" pitchFamily="34" charset="0"/>
              </a:rPr>
              <a:t>TODA GLÓRIA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E DE RECEBER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TODO </a:t>
            </a:r>
            <a:r>
              <a:rPr lang="pt-BR" dirty="0" smtClean="0">
                <a:latin typeface="Arial Black" pitchFamily="34" charset="0"/>
              </a:rPr>
              <a:t>O LOUVOR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LOUVE, EXALTE AO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LOUVE SEU NOME PARA SEMPRE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SANTO, SANTO, SANTO SANTO É O SENHOR PODEROSO</vt:lpstr>
      <vt:lpstr>DIGNO DE TODA HONRA DIGNO DE TODA GLÓRIA  E DE RECEBER  TODO O LOUVOR</vt:lpstr>
      <vt:lpstr>LOUVE, EXALTE AO SENHOR LOUVE SEU NOME PARA SEMPRE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SANTO, SANTO, SANTO SANTO É O SENHOR PODEROSO</dc:title>
  <dc:creator>Vídeos</dc:creator>
  <cp:lastModifiedBy>Vídeos</cp:lastModifiedBy>
  <cp:revision>2</cp:revision>
  <dcterms:created xsi:type="dcterms:W3CDTF">2011-02-13T20:11:45Z</dcterms:created>
  <dcterms:modified xsi:type="dcterms:W3CDTF">2011-07-30T15:55:13Z</dcterms:modified>
</cp:coreProperties>
</file>