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SANTO, SANTO, PODEROSO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ERA E QUE Á DE VIR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DA GLÓRIA, ÉS TU DIGNO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ME PROSTRO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É O TEU NOME EM TODO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RETO É O TEU QUERER, DE GRAÇA E PAZ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TUDO O QUE TENS FEITO É JUSTO E BOM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SANTO, SANTO DEUS TU ÉS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A HONRA, A GLÓRIA PERTENCEM A TI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O PODER E O SABER SÃO TEUS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4964</TotalTime>
  <Words>21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SANTO, SANTO, PODEROSO QUE ERA E QUE Á DE VIR DEUS DA GLÓRIA, ÉS TU DIGNO EU ME PROSTRO A TI</vt:lpstr>
      <vt:lpstr>SANTO É O TEU NOME EM TODO LUGAR RETO É O TEU QUERER, DE GRAÇA E PAZ TUDO O QUE TENS FEITO É JUSTO E BOM SANTO, SANTO DEUS TU ÉS</vt:lpstr>
      <vt:lpstr>A HONRA, A GLÓRIA PERTENCEM A TI O PODER E O SABER SÃO TEUS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75</cp:revision>
  <dcterms:created xsi:type="dcterms:W3CDTF">2009-08-09T18:19:18Z</dcterms:created>
  <dcterms:modified xsi:type="dcterms:W3CDTF">2020-12-30T23:38:05Z</dcterms:modified>
</cp:coreProperties>
</file>