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77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NÃO CNHEÇO OUTRA CANÇÃO QUE LHE DESCREVE EM PERFEIÇÃO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SANTO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DEUS PODEROSO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NÃO HÁ OUTRO IGUAL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TU ÉS SANTO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SANTO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4961</TotalTime>
  <Words>15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EU NÃO CNHEÇO OUTRA CANÇÃO QUE LHE DESCREVE EM PERFEIÇÃO</vt:lpstr>
      <vt:lpstr>SANTO SANTO DEUS PODEROSO</vt:lpstr>
      <vt:lpstr>NÃO HÁ OUTRO IGUAL TU ÉS SANTO SANTO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74</cp:revision>
  <dcterms:created xsi:type="dcterms:W3CDTF">2009-08-09T18:19:18Z</dcterms:created>
  <dcterms:modified xsi:type="dcterms:W3CDTF">2020-12-30T23:34:45Z</dcterms:modified>
</cp:coreProperties>
</file>