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E3EE-2ED0-489F-A3E6-193540823E73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57313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pt-BR" sz="4900" dirty="0" smtClean="0">
                <a:latin typeface="Arial Black" pitchFamily="34" charset="0"/>
              </a:rPr>
              <a:t>SE EU ESTIVESSE ALI  ENTRE A MULTIDÃO </a:t>
            </a:r>
            <a:br>
              <a:rPr lang="pt-BR" sz="4900" dirty="0" smtClean="0">
                <a:latin typeface="Arial Black" pitchFamily="34" charset="0"/>
              </a:rPr>
            </a:br>
            <a:r>
              <a:rPr lang="pt-BR" sz="4900" dirty="0" smtClean="0">
                <a:latin typeface="Arial Black" pitchFamily="34" charset="0"/>
              </a:rPr>
              <a:t>QUE TUA MORTE PEDIU,  QUE  TE CRUCIFICOU </a:t>
            </a:r>
            <a:br>
              <a:rPr lang="pt-BR" sz="4900" dirty="0" smtClean="0">
                <a:latin typeface="Arial Black" pitchFamily="34" charset="0"/>
              </a:rPr>
            </a:br>
            <a:endParaRPr lang="pt-BR" sz="49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96752"/>
            <a:ext cx="9144000" cy="1470025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Arial Black" pitchFamily="34" charset="0"/>
              </a:rPr>
              <a:t>PENSANDO BEM MELHOR FUI EU QUEM TE AÇOITOU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FUI EU QUEM </a:t>
            </a:r>
            <a:r>
              <a:rPr lang="pt-BR" smtClean="0">
                <a:latin typeface="Arial Black" pitchFamily="34" charset="0"/>
              </a:rPr>
              <a:t>RASGOU </a:t>
            </a:r>
            <a:br>
              <a:rPr lang="pt-BR" smtClean="0">
                <a:latin typeface="Arial Black" pitchFamily="34" charset="0"/>
              </a:rPr>
            </a:br>
            <a:r>
              <a:rPr lang="pt-BR" smtClean="0">
                <a:latin typeface="Arial Black" pitchFamily="34" charset="0"/>
              </a:rPr>
              <a:t>TUAS </a:t>
            </a:r>
            <a:r>
              <a:rPr lang="pt-BR" dirty="0" smtClean="0">
                <a:latin typeface="Arial Black" pitchFamily="34" charset="0"/>
              </a:rPr>
              <a:t>COSTAS MEU SENHOR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08720"/>
            <a:ext cx="9144000" cy="1470025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Arial Black" pitchFamily="34" charset="0"/>
              </a:rPr>
              <a:t>EU TAMBÉM ESTAVA ALI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TAMBÉM ESTAVA ALI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TAMBÉM ESTAVA ALI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57313"/>
            <a:ext cx="9144000" cy="1470025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Arial Black" pitchFamily="34" charset="0"/>
              </a:rPr>
              <a:t>TENHO QUE ADMITIR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TERIA EU TAMBÉM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CRAVADO NESTA CRUZ TUAS MÃOS, OH MEU JESUS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 EU ESTIVESSE 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4624"/>
            <a:ext cx="9144000" cy="2664296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4900" dirty="0" smtClean="0">
                <a:latin typeface="Arial Black" pitchFamily="34" charset="0"/>
              </a:rPr>
              <a:t>PENSANDO </a:t>
            </a:r>
            <a:r>
              <a:rPr lang="pt-BR" sz="4900" dirty="0" smtClean="0">
                <a:latin typeface="Arial Black" pitchFamily="34" charset="0"/>
              </a:rPr>
              <a:t>BEM MELHOR, TAMBÉM ESTAVA ALI </a:t>
            </a:r>
            <a:br>
              <a:rPr lang="pt-BR" sz="4900" dirty="0" smtClean="0">
                <a:latin typeface="Arial Black" pitchFamily="34" charset="0"/>
              </a:rPr>
            </a:br>
            <a:r>
              <a:rPr lang="pt-BR" sz="4900" dirty="0" smtClean="0">
                <a:latin typeface="Arial Black" pitchFamily="34" charset="0"/>
              </a:rPr>
              <a:t>FUI EU QUEM TE CUSPIU </a:t>
            </a:r>
            <a:br>
              <a:rPr lang="pt-BR" sz="4900" dirty="0" smtClean="0">
                <a:latin typeface="Arial Black" pitchFamily="34" charset="0"/>
              </a:rPr>
            </a:br>
            <a:r>
              <a:rPr lang="pt-BR" sz="4900" dirty="0" smtClean="0">
                <a:latin typeface="Arial Black" pitchFamily="34" charset="0"/>
              </a:rPr>
              <a:t>E TEU LADO FERIU</a:t>
            </a:r>
            <a:br>
              <a:rPr lang="pt-BR" sz="4900" dirty="0" smtClean="0">
                <a:latin typeface="Arial Black" pitchFamily="34" charset="0"/>
              </a:rPr>
            </a:br>
            <a:endParaRPr lang="pt-BR" sz="49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Arial Black" pitchFamily="34" charset="0"/>
              </a:rPr>
              <a:t>PENSANDO BEM MELHOR FUI EU QUEM TE COROOU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 ESPINHOS E DE DOR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 TUA FACE BOM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TAMBÉM ESTAVA ALI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32656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4900" dirty="0" smtClean="0"/>
              <a:t/>
            </a:r>
            <a:br>
              <a:rPr lang="pt-BR" sz="4900" dirty="0" smtClean="0"/>
            </a:br>
            <a:r>
              <a:rPr lang="pt-BR" sz="4900" dirty="0" smtClean="0">
                <a:latin typeface="Arial Black" pitchFamily="34" charset="0"/>
              </a:rPr>
              <a:t>SE EU ESTIVESSE ALI </a:t>
            </a:r>
            <a:br>
              <a:rPr lang="pt-BR" sz="4900" dirty="0" smtClean="0">
                <a:latin typeface="Arial Black" pitchFamily="34" charset="0"/>
              </a:rPr>
            </a:br>
            <a:r>
              <a:rPr lang="pt-BR" sz="4900" dirty="0" smtClean="0">
                <a:latin typeface="Arial Black" pitchFamily="34" charset="0"/>
              </a:rPr>
              <a:t>AOS PÉS DAQUELA CRUZ</a:t>
            </a:r>
            <a:br>
              <a:rPr lang="pt-BR" sz="4900" dirty="0" smtClean="0">
                <a:latin typeface="Arial Black" pitchFamily="34" charset="0"/>
              </a:rPr>
            </a:br>
            <a:r>
              <a:rPr lang="pt-BR" sz="4900" dirty="0" smtClean="0">
                <a:latin typeface="Arial Black" pitchFamily="34" charset="0"/>
              </a:rPr>
              <a:t>OUVINDO A TI CLAMAR </a:t>
            </a:r>
            <a:br>
              <a:rPr lang="pt-BR" sz="4900" dirty="0" smtClean="0">
                <a:latin typeface="Arial Black" pitchFamily="34" charset="0"/>
              </a:rPr>
            </a:br>
            <a:r>
              <a:rPr lang="pt-BR" sz="4900" dirty="0" smtClean="0">
                <a:latin typeface="Arial Black" pitchFamily="34" charset="0"/>
              </a:rPr>
              <a:t>AO PAI EM SOLIDÃO</a:t>
            </a:r>
            <a:br>
              <a:rPr lang="pt-BR" sz="4900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endParaRPr lang="pt-BR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96752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 TENHO QUE ADMITIR, ESTAVA ALI TAMBÉM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DEIXANDO-TE MORRER, VENDO-TE SOFRER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 EU ESTIVESSE 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40768"/>
            <a:ext cx="9144000" cy="1470025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Arial Black" pitchFamily="34" charset="0"/>
              </a:rPr>
              <a:t>PENSANDO BEM MELHOR,  TAMBÉM ESTAVA ALI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FUI EU QUE TE CUSPIU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TEU LADO FERIU</a:t>
            </a:r>
            <a:br>
              <a:rPr lang="pt-BR" dirty="0" smtClean="0">
                <a:latin typeface="Arial Black" pitchFamily="34" charset="0"/>
              </a:rPr>
            </a:br>
            <a:endParaRPr lang="pt-BR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96752"/>
            <a:ext cx="9144000" cy="1470025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Arial Black" pitchFamily="34" charset="0"/>
              </a:rPr>
              <a:t>PENSANDO BEM MELHOR FUI EU QUEM TE COROOU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 ESPINHOS E DE DOR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 TUA FACE BOM SENHOR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96752"/>
            <a:ext cx="9144000" cy="1470025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Arial Black" pitchFamily="34" charset="0"/>
              </a:rPr>
              <a:t>PENSANDO BEM MELHOR,  TAMBÉM ESTAVA ALI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FUI EU QUEM TE GOLPEOU E DE TI ZOMBOU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60</Words>
  <Application>Microsoft Office PowerPoint</Application>
  <PresentationFormat>Apresentação na tela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SE EU ESTIVESSE ALI  ENTRE A MULTIDÃO  QUE TUA MORTE PEDIU,  QUE  TE CRUCIFICOU  </vt:lpstr>
      <vt:lpstr>TENHO QUE ADMITIR TERIA EU TAMBÉM CRAVADO NESTA CRUZ TUAS MÃOS, OH MEU JESUS  SE EU ESTIVESSE ALI</vt:lpstr>
      <vt:lpstr>  PENSANDO BEM MELHOR, TAMBÉM ESTAVA ALI  FUI EU QUEM TE CUSPIU  E TEU LADO FERIU </vt:lpstr>
      <vt:lpstr>PENSANDO BEM MELHOR FUI EU QUEM TE COROOU DE ESPINHOS E DE DOR  NA TUA FACE BOM SENHOR TAMBÉM ESTAVA ALI</vt:lpstr>
      <vt:lpstr>    SE EU ESTIVESSE ALI  AOS PÉS DAQUELA CRUZ OUVINDO A TI CLAMAR  AO PAI EM SOLIDÃO  </vt:lpstr>
      <vt:lpstr> TENHO QUE ADMITIR, ESTAVA ALI TAMBÉM  DEIXANDO-TE MORRER, VENDO-TE SOFRER SE EU ESTIVESSE ALI</vt:lpstr>
      <vt:lpstr>PENSANDO BEM MELHOR,  TAMBÉM ESTAVA ALI  FUI EU QUE TE CUSPIU  E TEU LADO FERIU </vt:lpstr>
      <vt:lpstr>PENSANDO BEM MELHOR FUI EU QUEM TE COROOU DE ESPINHOS E DE DOR  NA TUA FACE BOM SENHOR</vt:lpstr>
      <vt:lpstr>PENSANDO BEM MELHOR,  TAMBÉM ESTAVA ALI FUI EU QUEM TE GOLPEOU E DE TI ZOMBOU</vt:lpstr>
      <vt:lpstr>PENSANDO BEM MELHOR FUI EU QUEM TE AÇOITOU FUI EU QUEM RASGOU  TUAS COSTAS MEU SENHOR</vt:lpstr>
      <vt:lpstr>EU TAMBÉM ESTAVA ALI EU TAMBÉM ESTAVA ALI EU TAMBÉM ESTAVA ALI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ALELUIA, GLÓRIA</dc:title>
  <dc:creator>Vídeos</dc:creator>
  <cp:lastModifiedBy>Vídeos</cp:lastModifiedBy>
  <cp:revision>12</cp:revision>
  <dcterms:created xsi:type="dcterms:W3CDTF">2010-02-14T20:04:18Z</dcterms:created>
  <dcterms:modified xsi:type="dcterms:W3CDTF">2011-10-30T20:30:14Z</dcterms:modified>
</cp:coreProperties>
</file>