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9" r:id="rId4"/>
    <p:sldId id="28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 SEJA O CENTRO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FONTE, MINHA LUZ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 SEJA O CENTRO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MINHA ESPERANÇA E CANÇÃO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66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SEJA O FOGO EM MEU SER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SEJA O VENTO A SOPRAR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RAZÃO DE VIVER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JESUS, 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 SEJA A VISÃO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MEU CAMINHO E DIREÇÃO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4984</TotalTime>
  <Words>18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JESUS SEJA O CENTRO MINHA FONTE, MINHA LUZ JESUS</vt:lpstr>
      <vt:lpstr>JESUS SEJA O CENTRO MINHA ESPERANÇA E CANÇÃO JESUS</vt:lpstr>
      <vt:lpstr>SEJA O FOGO EM MEU SER SEJA O VENTO A SOPRAR  A RAZÃO DE VIVER JESUS, JESUS</vt:lpstr>
      <vt:lpstr>JESUS SEJA A VISÃO MEU CAMINHO E DIREÇÃO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78</cp:revision>
  <dcterms:created xsi:type="dcterms:W3CDTF">2009-08-09T18:19:18Z</dcterms:created>
  <dcterms:modified xsi:type="dcterms:W3CDTF">2020-12-30T23:57:34Z</dcterms:modified>
</cp:coreProperties>
</file>