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4" r:id="rId3"/>
    <p:sldId id="264" r:id="rId4"/>
    <p:sldId id="279" r:id="rId5"/>
    <p:sldId id="285" r:id="rId6"/>
    <p:sldId id="283" r:id="rId7"/>
    <p:sldId id="286" r:id="rId8"/>
    <p:sldId id="287" r:id="rId9"/>
    <p:sldId id="288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QUEM É ESSE REI DA GLÓRIA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OUTRO IGUAL NÃO HAVERÁ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QUEM É ESSE REI TÃO 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TODO JOELHO SE DOBRARÁ</a:t>
            </a:r>
            <a:br>
              <a:rPr lang="en-US" sz="4000" dirty="0" smtClean="0">
                <a:latin typeface="Arial Black" pitchFamily="34" charset="0"/>
              </a:rPr>
            </a:b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É JESUS, O REI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CORDEIRO SALVADOR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SÓ A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HONRA E O LOUVOR PRA SEMPRE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A TI O DOMÍNIO SOBRE O CÉU E A TERRA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GLÓRIA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GLÓRIA ENTREGAMOS SÓ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REI DE MISERICÓRDIA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 MARAVILHOSA GRAÇA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REI LOUVADO ENTRE AS NAÇÕES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 TODA LÍGUA POVO E RAÇA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É JESUS, O REI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CORDEIRO SALVADOR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SÓ A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REI QUE NOS SALVOU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PODEROSO EM SEU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REI QUE NOS DEU VIDA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CADA GOTA DO SEU SANGUE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É JESUS O REI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A TI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 GLÓRIA ENTREGAMOS SÓ A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A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GLÓRIA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4989</TotalTime>
  <Words>43</Words>
  <Application>Microsoft Office PowerPoint</Application>
  <PresentationFormat>Apresentação na tela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QUEM É ESSE REI DA GLÓRIA OUTRO IGUAL NÃO HAVERÁ QUEM É ESSE REI TÃO SANTO TODO JOELHO SE DOBRARÁ </vt:lpstr>
      <vt:lpstr>É JESUS, O REI SENHOR CORDEIRO SALVADOR</vt:lpstr>
      <vt:lpstr>SÓ A TI A HONRA E O LOUVOR PRA SEMPRE SÓ A TI O DOMÍNIO SOBRE O CÉU E A TERRA GLÓRIA A GLÓRIA ENTREGAMOS SÓ A TI</vt:lpstr>
      <vt:lpstr>REI DE MISERICÓRDIA DE MARAVILHOSA GRAÇA REI LOUVADO ENTRE AS NAÇÕES POR TODA LÍGUA POVO E RAÇA</vt:lpstr>
      <vt:lpstr>É JESUS, O REI SENHOR CORDEIRO SALVADOR</vt:lpstr>
      <vt:lpstr>SÓ A TI SÓ A TI</vt:lpstr>
      <vt:lpstr>O REI QUE NOS SALVOU PODEROSO EM SEU AMOR O REI QUE NOS DEU VIDA EM CADA GOTA DO SEU SANGUE</vt:lpstr>
      <vt:lpstr>É JESUS O REI SENHOR SÓ A TI  SÓ A TI</vt:lpstr>
      <vt:lpstr>A GLÓRIA ENTREGAMOS SÓ A TI SÓ A TI GLÓRIA SÓ A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79</cp:revision>
  <dcterms:created xsi:type="dcterms:W3CDTF">2009-08-09T18:19:18Z</dcterms:created>
  <dcterms:modified xsi:type="dcterms:W3CDTF">2020-12-31T00:02:48Z</dcterms:modified>
</cp:coreProperties>
</file>