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8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6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58364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1124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72576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20555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36528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55473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78872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841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46195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31427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3573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D33AF-95B0-45A3-BBD7-E9CE8918F2A7}" type="datetimeFigureOut">
              <a:rPr lang="pt-BR" smtClean="0"/>
              <a:pPr/>
              <a:t>14/10/2018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CDD6B-6D81-4748-84D8-366DF376A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92258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60500" y="647700"/>
            <a:ext cx="9194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SÓ EM JESUS EU ENCONTREI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MINHA ESPERANÇA, A LUZ, CANÇÃO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LUGAR SEGURO NELE ACHEI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ROCHA QUE NÃO SE ABALARÁ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198816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019300" y="660400"/>
            <a:ext cx="82931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MEU CORAÇÃO, TODO MEU 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SER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ESTA CANÇÃO, A TI JESUS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O REI DOS REIS, O MEU SENHOR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A SALVAÇÃO, SÓ EM JESUS</a:t>
            </a:r>
          </a:p>
          <a:p>
            <a:pPr algn="ctr"/>
            <a:r>
              <a:rPr lang="pt-BR" sz="4400" b="1" dirty="0" smtClean="0"/>
              <a:t> 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33906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019300" y="660400"/>
            <a:ext cx="82931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SÓ EM JESUS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SÓ EM JESUS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 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ATÉ VOLTAR OU ME CHAMAR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SÓ EM JESUS CONFIAREI</a:t>
            </a:r>
          </a:p>
          <a:p>
            <a:pPr algn="ctr"/>
            <a:r>
              <a:rPr lang="pt-BR" sz="4400" b="1" dirty="0" smtClean="0"/>
              <a:t> 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33906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49400" y="685800"/>
            <a:ext cx="90805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QUE GRANDE AMOR EM CRISTO HÁ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SEM MEDO POSSO CAMINHAR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CONSOLADOR, COMPLETA-ME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EM SEU AMOR ME APEGAREI</a:t>
            </a:r>
          </a:p>
          <a:p>
            <a:pPr algn="ctr"/>
            <a:endParaRPr lang="pt-BR" sz="40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994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019300" y="660400"/>
            <a:ext cx="82931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SÓ EM JESUS EU ENCONTREI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HOMEM DIVINO, SALVADOR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PRESENTE DOCE DE AMOR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FOI REJEITADO PELOS SEUS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340308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11300" y="609600"/>
            <a:ext cx="9169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NAQUELA CRUZ, SIM, PADECEU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JUSTIÇA ELE SATISFEZ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NÃO SOFRO MAIS CONDENAÇÃO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POR SUA MORTE VIVEREI</a:t>
            </a:r>
          </a:p>
          <a:p>
            <a:r>
              <a:rPr lang="pt-BR" sz="4000" dirty="0" smtClean="0">
                <a:latin typeface="Arial Black" pitchFamily="34" charset="0"/>
              </a:rPr>
              <a:t> 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356361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346200" y="431800"/>
            <a:ext cx="9677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SEU CORPO INERTE ALI FICOU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LUZ QUE ANTE AS TREVAS SE APAGOU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GLORIOSO DIA ENTÃO NASCEU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VIVO ELE ESTÁ, RESSUSCITOU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364707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06500" y="444500"/>
            <a:ext cx="9626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VITORIOSO RESSURGIU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DO MEU PECADO REDIMIU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POIS ELE É MEU E DELE EU SOU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PELO SEU SANGUE ME COMPROU</a:t>
            </a:r>
          </a:p>
          <a:p>
            <a:pPr algn="ctr"/>
            <a:r>
              <a:rPr lang="pt-BR" sz="4400" b="1" dirty="0"/>
              <a:t> 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411417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33400" y="393700"/>
            <a:ext cx="11303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NÃO HÁ MAIS MEDO OU CULPA EM MIM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ESSE É O PODER DE CRISTO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POR TODA MINHA VIDA AQUI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DELE SERÃO OS MEUS DIAS</a:t>
            </a:r>
          </a:p>
          <a:p>
            <a:pPr algn="ctr"/>
            <a:r>
              <a:rPr lang="pt-BR" sz="4400" b="1" dirty="0"/>
              <a:t> 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123963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33917" y="583111"/>
            <a:ext cx="95906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NEM O PODER DO INFERNO IRÁ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DAS SUAS MÃOS ME AFASTAR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ATÉ VOLTAR OU ME CHAMAR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SÓ EM JESUS CONFIAREI</a:t>
            </a:r>
          </a:p>
          <a:p>
            <a:pPr algn="ctr"/>
            <a:r>
              <a:rPr lang="pt-BR" sz="4400" b="1" dirty="0"/>
              <a:t> 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157082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032000" y="363915"/>
            <a:ext cx="82931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Arial Black" pitchFamily="34" charset="0"/>
              </a:rPr>
              <a:t>A MINHA FÉ, O MEU AMOR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A MINHA PAZ, SÓ EM JESUS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SE O MEDO VEM, NA ESCURIDÃO</a:t>
            </a:r>
          </a:p>
          <a:p>
            <a:pPr algn="ctr"/>
            <a:r>
              <a:rPr lang="pt-BR" sz="4000" b="1" dirty="0" smtClean="0">
                <a:latin typeface="Arial Black" pitchFamily="34" charset="0"/>
              </a:rPr>
              <a:t>A MINHA LUZ, SÓ EM JESUS</a:t>
            </a:r>
          </a:p>
          <a:p>
            <a:pPr algn="ctr"/>
            <a:r>
              <a:rPr lang="pt-BR" sz="4400" b="1" dirty="0"/>
              <a:t> 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="" xmlns:p14="http://schemas.microsoft.com/office/powerpoint/2010/main" val="406022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217</Words>
  <Application>Microsoft Office PowerPoint</Application>
  <PresentationFormat>Personalizar</PresentationFormat>
  <Paragraphs>53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augusto peniel</dc:creator>
  <cp:lastModifiedBy>Projetor</cp:lastModifiedBy>
  <cp:revision>4</cp:revision>
  <dcterms:created xsi:type="dcterms:W3CDTF">2018-09-19T14:23:25Z</dcterms:created>
  <dcterms:modified xsi:type="dcterms:W3CDTF">2018-10-14T13:31:38Z</dcterms:modified>
</cp:coreProperties>
</file>