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C8D-A1A3-4653-A5D9-E6CCBD98FBEB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61C8D-A1A3-4653-A5D9-E6CCBD98FBEB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DFFED-B3D8-4317-8F74-C155BC6BE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357166"/>
            <a:ext cx="9144000" cy="535785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O </a:t>
            </a:r>
            <a:r>
              <a:rPr lang="pt-BR" sz="4000" b="1" dirty="0" smtClean="0">
                <a:latin typeface="Arial Black" pitchFamily="34" charset="0"/>
              </a:rPr>
              <a:t>SOL </a:t>
            </a:r>
            <a:r>
              <a:rPr lang="pt-BR" sz="4000" b="1" dirty="0" smtClean="0">
                <a:latin typeface="Arial Black" pitchFamily="34" charset="0"/>
              </a:rPr>
              <a:t>A LUA </a:t>
            </a:r>
            <a:r>
              <a:rPr lang="pt-BR" sz="4000" b="1" dirty="0" smtClean="0">
                <a:latin typeface="Arial Black" pitchFamily="34" charset="0"/>
              </a:rPr>
              <a:t>ESTRELAS</a:t>
            </a:r>
          </a:p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E </a:t>
            </a:r>
            <a:r>
              <a:rPr lang="pt-BR" sz="4000" b="1" dirty="0" smtClean="0">
                <a:latin typeface="Arial Black" pitchFamily="34" charset="0"/>
              </a:rPr>
              <a:t>O MAR</a:t>
            </a:r>
          </a:p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NADA SE COMPARA ANTE A SUA FORMOSURA </a:t>
            </a:r>
          </a:p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OS </a:t>
            </a:r>
            <a:r>
              <a:rPr lang="pt-BR" sz="4000" b="1" dirty="0" smtClean="0">
                <a:latin typeface="Arial Black" pitchFamily="34" charset="0"/>
              </a:rPr>
              <a:t>HOMENS </a:t>
            </a:r>
            <a:r>
              <a:rPr lang="pt-BR" sz="4000" b="1" dirty="0" smtClean="0">
                <a:latin typeface="Arial Black" pitchFamily="34" charset="0"/>
              </a:rPr>
              <a:t>OS REINOS PRINCIPADOS E POTESTADES SE PROSTRAM ANTE A TUA </a:t>
            </a:r>
            <a:r>
              <a:rPr lang="pt-BR" sz="4000" b="1" dirty="0" smtClean="0">
                <a:latin typeface="Arial Black" pitchFamily="34" charset="0"/>
              </a:rPr>
              <a:t>MAJESTADE</a:t>
            </a:r>
            <a:endParaRPr lang="pt-B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27146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PORQUE DELE POR ELE PARA ELE SÃO TODAS AS COISAS</a:t>
            </a: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PORQUE DELE POR ELE PARA ELE SÃO TODAS AS </a:t>
            </a:r>
            <a:r>
              <a:rPr lang="pt-BR" sz="4000" dirty="0" smtClean="0">
                <a:latin typeface="Arial Black" pitchFamily="34" charset="0"/>
              </a:rPr>
              <a:t>COISAS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30003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SÓ </a:t>
            </a:r>
            <a:r>
              <a:rPr lang="pt-BR" sz="4000" dirty="0" smtClean="0">
                <a:latin typeface="Arial Black" pitchFamily="34" charset="0"/>
              </a:rPr>
              <a:t>ME RESTA TE </a:t>
            </a:r>
            <a:r>
              <a:rPr lang="pt-BR" sz="4000" dirty="0" smtClean="0">
                <a:latin typeface="Arial Black" pitchFamily="34" charset="0"/>
              </a:rPr>
              <a:t>ADORAR </a:t>
            </a:r>
            <a:endParaRPr lang="pt-BR" sz="40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TE ADORAR </a:t>
            </a: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SÓ </a:t>
            </a:r>
            <a:r>
              <a:rPr lang="pt-BR" sz="4000" dirty="0" smtClean="0">
                <a:latin typeface="Arial Black" pitchFamily="34" charset="0"/>
              </a:rPr>
              <a:t>ME RESTA TE </a:t>
            </a:r>
            <a:r>
              <a:rPr lang="pt-BR" sz="4000" dirty="0" smtClean="0">
                <a:latin typeface="Arial Black" pitchFamily="34" charset="0"/>
              </a:rPr>
              <a:t>ADORAR</a:t>
            </a:r>
            <a:endParaRPr lang="pt-BR" sz="40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TE </a:t>
            </a:r>
            <a:r>
              <a:rPr lang="pt-BR" sz="4000" dirty="0" smtClean="0">
                <a:latin typeface="Arial Black" pitchFamily="34" charset="0"/>
              </a:rPr>
              <a:t>ADORAR</a:t>
            </a:r>
            <a:endParaRPr lang="pt-BR" sz="4000" dirty="0" smtClean="0">
              <a:latin typeface="Arial Black" pitchFamily="34" charset="0"/>
            </a:endParaRPr>
          </a:p>
          <a:p>
            <a:pPr algn="ctr">
              <a:buNone/>
            </a:pPr>
            <a:endParaRPr lang="pt-BR" sz="4000" dirty="0" smtClean="0">
              <a:latin typeface="Arial Black" pitchFamily="34" charset="0"/>
            </a:endParaRPr>
          </a:p>
          <a:p>
            <a:pPr algn="ctr">
              <a:buNone/>
            </a:pPr>
            <a:endParaRPr lang="pt-BR" sz="4000" dirty="0" smtClean="0">
              <a:latin typeface="Arial Black" pitchFamily="34" charset="0"/>
            </a:endParaRPr>
          </a:p>
          <a:p>
            <a:pPr>
              <a:buNone/>
            </a:pP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8608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EU NASCI PRA TE </a:t>
            </a:r>
            <a:r>
              <a:rPr lang="pt-BR" sz="4000" dirty="0" smtClean="0">
                <a:latin typeface="Arial Black" pitchFamily="34" charset="0"/>
              </a:rPr>
              <a:t>ADORAR 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 ADORAR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EU NASCI PRA TE </a:t>
            </a:r>
            <a:r>
              <a:rPr lang="pt-BR" sz="4000" dirty="0" smtClean="0">
                <a:latin typeface="Arial Black" pitchFamily="34" charset="0"/>
              </a:rPr>
              <a:t>ADORAR 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 </a:t>
            </a:r>
            <a:r>
              <a:rPr lang="pt-BR" sz="4000" dirty="0" smtClean="0">
                <a:latin typeface="Arial Black" pitchFamily="34" charset="0"/>
              </a:rPr>
              <a:t>ADORAR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42852"/>
            <a:ext cx="9144000" cy="22860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E DIZER QUE TE </a:t>
            </a:r>
            <a:r>
              <a:rPr lang="pt-BR" sz="4000" dirty="0" smtClean="0">
                <a:latin typeface="Arial Black" pitchFamily="34" charset="0"/>
              </a:rPr>
              <a:t>AMO </a:t>
            </a:r>
            <a:endParaRPr lang="pt-BR" sz="40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TE AMO </a:t>
            </a: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TE AMO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76</Words>
  <Application>Microsoft Office PowerPoint</Application>
  <PresentationFormat>Apresentação na tela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Slide 1</vt:lpstr>
      <vt:lpstr>Slide 2</vt:lpstr>
      <vt:lpstr>Slide 3</vt:lpstr>
      <vt:lpstr>EU NASCI PRA TE ADORAR  TE ADORAR  EU NASCI PRA TE ADORAR  TE ADORAR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User;ÓR</dc:creator>
  <cp:lastModifiedBy>Projetor</cp:lastModifiedBy>
  <cp:revision>15</cp:revision>
  <dcterms:created xsi:type="dcterms:W3CDTF">2015-06-27T18:12:52Z</dcterms:created>
  <dcterms:modified xsi:type="dcterms:W3CDTF">2021-02-11T14:57:03Z</dcterms:modified>
</cp:coreProperties>
</file>