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4" r:id="rId3"/>
    <p:sldId id="264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NINGUÉM ALÉM DE TI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 O DESEJO DO MEU CORAÇÃO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NADA QUE POSSA ROUBAR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TEU LUGAR EM MINHA ADORAÇÃO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SÓ TU ÉS A MINHA 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TU </a:t>
            </a:r>
            <a:r>
              <a:rPr lang="en-US" sz="4000" dirty="0" smtClean="0">
                <a:latin typeface="Arial Black" pitchFamily="34" charset="0"/>
              </a:rPr>
              <a:t>ÉS A VIDA EM MIM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TU </a:t>
            </a:r>
            <a:r>
              <a:rPr lang="en-US" sz="4000" dirty="0" smtClean="0">
                <a:latin typeface="Arial Black" pitchFamily="34" charset="0"/>
              </a:rPr>
              <a:t>ÉS A </a:t>
            </a:r>
            <a:r>
              <a:rPr lang="en-US" sz="4000" dirty="0" err="1" smtClean="0">
                <a:latin typeface="Arial Black" pitchFamily="34" charset="0"/>
              </a:rPr>
              <a:t>A</a:t>
            </a:r>
            <a:r>
              <a:rPr lang="en-US" sz="4000" dirty="0" smtClean="0">
                <a:latin typeface="Arial Black" pitchFamily="34" charset="0"/>
              </a:rPr>
              <a:t> LEGRIA EM MEU VIVER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TU </a:t>
            </a:r>
            <a:r>
              <a:rPr lang="en-US" sz="4000" dirty="0" smtClean="0">
                <a:latin typeface="Arial Black" pitchFamily="34" charset="0"/>
              </a:rPr>
              <a:t>ÉS A RESPOSTA AO MEU CLAMOR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PAI, EU TE AMO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TU ÉS O AMOR QUE VIVO EM MEU CORAÇÃO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ENCHE-ME TRANSFORMA-ME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ATÉ QUE EU SEJA CONFORMADO A TI,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4996</TotalTime>
  <Words>16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NINGUÉM ALÉM DE TI SENHOR É O DESEJO DO MEU CORAÇÃO NÃO HÁ NADA QUE POSSA ROUBAR O TEU LUGAR EM MINHA ADORAÇÃO</vt:lpstr>
      <vt:lpstr>SÓ TU ÉS A MINHA ORAÇÃO SÓ TU ÉS A VIDA EM MIM SENHOR SÓ TU ÉS A A LEGRIA EM MEU VIVER SÓ TU ÉS A RESPOSTA AO MEU CLAMOR</vt:lpstr>
      <vt:lpstr>PAI, EU TE AMO TU ÉS O AMOR QUE VIVO EM MEU CORAÇÃO ENCHE-ME TRANSFORMA-ME ATÉ QUE EU SEJA CONFORMADO A TI,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81</cp:revision>
  <dcterms:created xsi:type="dcterms:W3CDTF">2009-08-09T18:19:18Z</dcterms:created>
  <dcterms:modified xsi:type="dcterms:W3CDTF">2020-12-31T00:10:02Z</dcterms:modified>
</cp:coreProperties>
</file>