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84" r:id="rId3"/>
    <p:sldId id="264" r:id="rId4"/>
    <p:sldId id="279" r:id="rId5"/>
    <p:sldId id="285" r:id="rId6"/>
    <p:sldId id="283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HÁ MUITOS FERIDOS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CHORAM DE ANGÚSTIA E DE DOR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CHAMAM POR PROTEÇÃO E PAZ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AMIGOS QUE SOFREM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SUA NECESSIDADE ATENDE HOJE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DEIXE UM SOLDADO FERIDO MORRER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VERTA O BÁLSAMO E A FERIDA SARARÁ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PROTÉGÉ-O COM TEU MANTO DE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PÃO PARTIREMOS SIM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66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DESCASO LHES DARÁ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TODA ANGÚSTIA SAIRÁ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DEIXES FIÉIS SOLDADOS FERIDOS MRRER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SEGUNDO SUA ORDEM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LUTARAM NA FRENTE PARA O 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O FORTE INIMIGO PUDERAM VENCER</a:t>
            </a:r>
            <a:br>
              <a:rPr lang="en-US" sz="4000" dirty="0" smtClean="0">
                <a:latin typeface="Arial Black" pitchFamily="34" charset="0"/>
              </a:rPr>
            </a:b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MAS POR ESTE ESFORÇO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SATÃ INTENTOU SUAS VIDAS MATAR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DEIXES UM SOLDADO FERIDO MORRER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4994</TotalTime>
  <Words>23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HÁ MUITOS FERIDOS CHORAM DE ANGÚSTIA E DE DOR CHAMAM POR PROTEÇÃO E PAZ</vt:lpstr>
      <vt:lpstr>AMIGOS QUE SOFREM SUA NECESSIDADE ATENDE HOJE NÃO DEIXE UM SOLDADO FERIDO MORRER</vt:lpstr>
      <vt:lpstr>VERTA O BÁLSAMO E A FERIDA SARARÁ PROTÉGÉ-O COM TEU MANTO DE AMOR O PÃO PARTIREMOS SIM</vt:lpstr>
      <vt:lpstr>DESCASO LHES DARÁ E TODA ANGÚSTIA SAIRÁ NÃO DEIXES FIÉIS SOLDADOS FERIDOS MRRER</vt:lpstr>
      <vt:lpstr>SEGUNDO SUA ORDEM LUTARAM NA FRENTE PARA O REI E O FORTE INIMIGO PUDERAM VENCER </vt:lpstr>
      <vt:lpstr>MAS POR ESTE ESFORÇO SATÃ INTENTOU SUAS VIDAS MATAR NÃO DEIXES UM SOLDADO FERIDO MORRER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80</cp:revision>
  <dcterms:created xsi:type="dcterms:W3CDTF">2009-08-09T18:19:18Z</dcterms:created>
  <dcterms:modified xsi:type="dcterms:W3CDTF">2020-12-31T00:07:27Z</dcterms:modified>
</cp:coreProperties>
</file>