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2ACC6-792D-4F91-B84C-1C052DB3F1DD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E7B99-D780-46B5-9096-F5D219CD8B7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2ACC6-792D-4F91-B84C-1C052DB3F1DD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E7B99-D780-46B5-9096-F5D219CD8B7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2ACC6-792D-4F91-B84C-1C052DB3F1DD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E7B99-D780-46B5-9096-F5D219CD8B7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2ACC6-792D-4F91-B84C-1C052DB3F1DD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E7B99-D780-46B5-9096-F5D219CD8B7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2ACC6-792D-4F91-B84C-1C052DB3F1DD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E7B99-D780-46B5-9096-F5D219CD8B7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2ACC6-792D-4F91-B84C-1C052DB3F1DD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E7B99-D780-46B5-9096-F5D219CD8B7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2ACC6-792D-4F91-B84C-1C052DB3F1DD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E7B99-D780-46B5-9096-F5D219CD8B7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2ACC6-792D-4F91-B84C-1C052DB3F1DD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E7B99-D780-46B5-9096-F5D219CD8B7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2ACC6-792D-4F91-B84C-1C052DB3F1DD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E7B99-D780-46B5-9096-F5D219CD8B7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2ACC6-792D-4F91-B84C-1C052DB3F1DD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E7B99-D780-46B5-9096-F5D219CD8B7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2ACC6-792D-4F91-B84C-1C052DB3F1DD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E7B99-D780-46B5-9096-F5D219CD8B7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32ACC6-792D-4F91-B84C-1C052DB3F1DD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AE7B99-D780-46B5-9096-F5D219CD8B7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3793046"/>
          </a:xfrm>
        </p:spPr>
        <p:txBody>
          <a:bodyPr>
            <a:noAutofit/>
          </a:bodyPr>
          <a:lstStyle/>
          <a:p>
            <a:r>
              <a:rPr lang="pt-BR" sz="3600" dirty="0" smtClean="0">
                <a:latin typeface="Arial Black" pitchFamily="34" charset="0"/>
              </a:rPr>
              <a:t>SE PAZ A MAIS DOCE 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ME DERES GOZAR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SE DOR A MAIS FORTE SOFRER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OH </a:t>
            </a:r>
            <a:r>
              <a:rPr lang="pt-BR" sz="3600" dirty="0" smtClean="0">
                <a:latin typeface="Arial Black" pitchFamily="34" charset="0"/>
              </a:rPr>
              <a:t>SEJA O QUE </a:t>
            </a:r>
            <a:r>
              <a:rPr lang="pt-BR" sz="3600" dirty="0" smtClean="0">
                <a:latin typeface="Arial Black" pitchFamily="34" charset="0"/>
              </a:rPr>
              <a:t>FOR</a:t>
            </a:r>
            <a:r>
              <a:rPr lang="pt-BR" sz="3600" dirty="0" smtClean="0">
                <a:latin typeface="Arial Black" pitchFamily="34" charset="0"/>
              </a:rPr>
              <a:t/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 TU ME FAZES </a:t>
            </a:r>
            <a:r>
              <a:rPr lang="pt-BR" sz="3600" dirty="0" smtClean="0">
                <a:latin typeface="Arial Black" pitchFamily="34" charset="0"/>
              </a:rPr>
              <a:t>SABER </a:t>
            </a:r>
            <a:r>
              <a:rPr lang="pt-BR" sz="3600" dirty="0" smtClean="0">
                <a:latin typeface="Arial Black" pitchFamily="34" charset="0"/>
              </a:rPr>
              <a:t>QUE FELIZ COM JESUS SEMPRE SOU</a:t>
            </a:r>
            <a:endParaRPr lang="pt-BR" sz="36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2581450"/>
          </a:xfrm>
        </p:spPr>
        <p:txBody>
          <a:bodyPr>
            <a:noAutofit/>
          </a:bodyPr>
          <a:lstStyle/>
          <a:p>
            <a:r>
              <a:rPr lang="pt-BR" sz="3600" dirty="0" smtClean="0">
                <a:latin typeface="Arial Black" pitchFamily="34" charset="0"/>
              </a:rPr>
              <a:t>SOU FELIZ (SOU FELIZ)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COM JESUS (COM JESUS)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SOU FELIZ COM JESUS MEU SENHOR</a:t>
            </a:r>
            <a:endParaRPr lang="pt-BR" sz="36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4097046"/>
          </a:xfrm>
        </p:spPr>
        <p:txBody>
          <a:bodyPr>
            <a:noAutofit/>
          </a:bodyPr>
          <a:lstStyle/>
          <a:p>
            <a:r>
              <a:rPr lang="pt-BR" sz="3600" dirty="0" smtClean="0">
                <a:latin typeface="Arial Black" pitchFamily="34" charset="0"/>
              </a:rPr>
              <a:t>EMBORA ME ASSALTE 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O CRUEL SATANÁS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ME ATAQUE COM VÍS TENTAÇÕES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OH </a:t>
            </a:r>
            <a:r>
              <a:rPr lang="pt-BR" sz="3600" dirty="0" smtClean="0">
                <a:latin typeface="Arial Black" pitchFamily="34" charset="0"/>
              </a:rPr>
              <a:t>CERTO EU ESTOU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QUE APESAR DE AFLIÇÕES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QUE FELIZ EU JÁ SOU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COM </a:t>
            </a:r>
            <a:r>
              <a:rPr lang="pt-BR" sz="3600" dirty="0" smtClean="0">
                <a:latin typeface="Arial Black" pitchFamily="34" charset="0"/>
              </a:rPr>
              <a:t>JESUS</a:t>
            </a:r>
            <a:endParaRPr lang="pt-BR" sz="36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0" y="214290"/>
            <a:ext cx="9144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dirty="0" smtClean="0">
                <a:latin typeface="Arial Black" pitchFamily="34" charset="0"/>
              </a:rPr>
              <a:t>MEU TRISTE PECADO POR MEU SALVADOR</a:t>
            </a:r>
          </a:p>
          <a:p>
            <a:pPr algn="ctr"/>
            <a:r>
              <a:rPr lang="pt-BR" sz="3600" dirty="0" smtClean="0">
                <a:latin typeface="Arial Black" pitchFamily="34" charset="0"/>
              </a:rPr>
              <a:t>FOI PAGO DE UM MODO CABAL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VALEU-ME O SENHOR</a:t>
            </a:r>
          </a:p>
          <a:p>
            <a:pPr algn="ctr"/>
            <a:r>
              <a:rPr lang="pt-BR" sz="3600" dirty="0" smtClean="0">
                <a:latin typeface="Arial Black" pitchFamily="34" charset="0"/>
              </a:rPr>
              <a:t>OH MERCÊ  SEM IGUAL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SOU </a:t>
            </a:r>
            <a:r>
              <a:rPr lang="pt-BR" sz="3600" dirty="0" smtClean="0">
                <a:latin typeface="Arial Black" pitchFamily="34" charset="0"/>
              </a:rPr>
              <a:t>FELIZ </a:t>
            </a:r>
            <a:r>
              <a:rPr lang="pt-BR" sz="3600" dirty="0" smtClean="0">
                <a:latin typeface="Arial Black" pitchFamily="34" charset="0"/>
              </a:rPr>
              <a:t>GRAÇAS DOU </a:t>
            </a:r>
          </a:p>
          <a:p>
            <a:pPr algn="ctr"/>
            <a:r>
              <a:rPr lang="pt-BR" sz="3600" dirty="0" smtClean="0">
                <a:latin typeface="Arial Black" pitchFamily="34" charset="0"/>
              </a:rPr>
              <a:t>A JESUS</a:t>
            </a:r>
            <a:endParaRPr lang="pt-BR" sz="3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4017628"/>
          </a:xfrm>
        </p:spPr>
        <p:txBody>
          <a:bodyPr>
            <a:noAutofit/>
          </a:bodyPr>
          <a:lstStyle/>
          <a:p>
            <a:r>
              <a:rPr lang="pt-BR" sz="3600" dirty="0" smtClean="0">
                <a:latin typeface="Arial Black" pitchFamily="34" charset="0"/>
              </a:rPr>
              <a:t>A VINDA EU ANSEIO 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DO MEU SALVADOR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QUE EM BREVE VIRÁ ME BUSCAR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 AO CÉU ONDE VOU 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PRA SEMPRE MORAR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COM OS REMIDOS NA LUZ DO SENHOR</a:t>
            </a:r>
            <a:endParaRPr lang="pt-BR" sz="36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30</Words>
  <Application>Microsoft Office PowerPoint</Application>
  <PresentationFormat>Apresentação na tela (4:3)</PresentationFormat>
  <Paragraphs>8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6" baseType="lpstr">
      <vt:lpstr>Tema do Office</vt:lpstr>
      <vt:lpstr>SE PAZ A MAIS DOCE  ME DERES GOZAR SE DOR A MAIS FORTE SOFRER OH SEJA O QUE FOR  TU ME FAZES SABER QUE FELIZ COM JESUS SEMPRE SOU</vt:lpstr>
      <vt:lpstr>SOU FELIZ (SOU FELIZ) COM JESUS (COM JESUS) SOU FELIZ COM JESUS MEU SENHOR</vt:lpstr>
      <vt:lpstr>EMBORA ME ASSALTE  O CRUEL SATANÁS ME ATAQUE COM VÍS TENTAÇÕES OH CERTO EU ESTOU QUE APESAR DE AFLIÇÕES QUE FELIZ EU JÁ SOU COM JESUS</vt:lpstr>
      <vt:lpstr>Slide 4</vt:lpstr>
      <vt:lpstr>A VINDA EU ANSEIO  DO MEU SALVADOR QUE EM BREVE VIRÁ ME BUSCAR  AO CÉU ONDE VOU  PRA SEMPRE MORAR COM OS REMIDOS NA LUZ DO SENHOR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 PAZ A MAIS DOCE  ME DERES GOZAR SE DOR A MAIS FORTE SOFRER OH! SEJA O QUE FOR TU ME FAZES SABER QUE FELIZ COM JESUS SEMPRE SOU</dc:title>
  <dc:creator>Vídeos</dc:creator>
  <cp:lastModifiedBy>Projetor</cp:lastModifiedBy>
  <cp:revision>9</cp:revision>
  <dcterms:created xsi:type="dcterms:W3CDTF">2010-11-07T20:30:32Z</dcterms:created>
  <dcterms:modified xsi:type="dcterms:W3CDTF">2021-02-11T15:11:41Z</dcterms:modified>
</cp:coreProperties>
</file>