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4" r:id="rId3"/>
    <p:sldId id="264" r:id="rId4"/>
    <p:sldId id="285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1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NADA NOS SEPARARÁ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DOS LAÇOS DO TEU GRNADE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 LONGE OUVIMOS O AMOR QUE CHAMA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PAIXÃO PROFUNDA, BONDADE E GRAÇA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DERRAMANDO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É TÃO PROFUNDO, TÃO IMENSO E COBRE-NOS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FURIOSO, PODEROSO E ABRAÇA-NOS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ELE PODE DEVOLVER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VIDA AOS CORAÇÕES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PAI QUE SEU FILHO NOS DEU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FILHO POR TODOS MORREU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EM NÓS DERRAMA AMOR E GRAÇA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NOS CONVIDA A SUA MESA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NOS ALCANÇANDO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É TÃO PROFUNDO, TÃO IMENSO E COBRE-NOS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FURIOSO, PODEROSO E ABRAÇA-NOS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SÓ ELE PODE DEVOLVER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VIDA AOS CORAÇÕES</a:t>
            </a:r>
            <a:br>
              <a:rPr lang="en-US" sz="4000" dirty="0" smtClean="0">
                <a:latin typeface="Arial Black" pitchFamily="34" charset="0"/>
              </a:rPr>
            </a:b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5011</TotalTime>
  <Words>26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NADA NOS SEPARARÁ DOS LAÇOS DO TEU GRNADE AMOR DE LONGE OUVIMOS O AMOR QUE CHAMA PAIXÃO PROFUNDA, BONDADE E GRAÇA SE DERRAMANDO</vt:lpstr>
      <vt:lpstr>É TÃO PROFUNDO, TÃO IMENSO E COBRE-NOS FURIOSO, PODEROSO E ABRAÇA-NOS SÓ ELE PODE DEVOLVER A VIDA AOS CORAÇÕES </vt:lpstr>
      <vt:lpstr>O PAI QUE SEU FILHO NOS DEU O FILHO POR TODOS MORREU EM NÓS DERRAMA AMOR E GRAÇA E NOS CONVIDA A SUA MESA NOS ALCANÇANDO</vt:lpstr>
      <vt:lpstr>É TÃO PROFUNDO, TÃO IMENSO E COBRE-NOS FURIOSO, PODEROSO E ABRAÇA-NOS SÓ ELE PODE DEVOLVER A VIDA AOS CORAÇÕES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82</cp:revision>
  <dcterms:created xsi:type="dcterms:W3CDTF">2009-08-09T18:19:18Z</dcterms:created>
  <dcterms:modified xsi:type="dcterms:W3CDTF">2020-12-31T00:24:24Z</dcterms:modified>
</cp:coreProperties>
</file>