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9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71C18-FA4C-40BE-BDE3-42F6F932FFD4}" type="datetimeFigureOut">
              <a:rPr lang="pt-BR" smtClean="0"/>
              <a:pPr/>
              <a:t>11/02/2021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4C391B-BE6F-40F3-A71C-EEBBD70F1A0A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71C18-FA4C-40BE-BDE3-42F6F932FFD4}" type="datetimeFigureOut">
              <a:rPr lang="pt-BR" smtClean="0"/>
              <a:pPr/>
              <a:t>11/02/2021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4C391B-BE6F-40F3-A71C-EEBBD70F1A0A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71C18-FA4C-40BE-BDE3-42F6F932FFD4}" type="datetimeFigureOut">
              <a:rPr lang="pt-BR" smtClean="0"/>
              <a:pPr/>
              <a:t>11/02/2021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4C391B-BE6F-40F3-A71C-EEBBD70F1A0A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71C18-FA4C-40BE-BDE3-42F6F932FFD4}" type="datetimeFigureOut">
              <a:rPr lang="pt-BR" smtClean="0"/>
              <a:pPr/>
              <a:t>11/02/2021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4C391B-BE6F-40F3-A71C-EEBBD70F1A0A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71C18-FA4C-40BE-BDE3-42F6F932FFD4}" type="datetimeFigureOut">
              <a:rPr lang="pt-BR" smtClean="0"/>
              <a:pPr/>
              <a:t>11/02/2021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4C391B-BE6F-40F3-A71C-EEBBD70F1A0A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71C18-FA4C-40BE-BDE3-42F6F932FFD4}" type="datetimeFigureOut">
              <a:rPr lang="pt-BR" smtClean="0"/>
              <a:pPr/>
              <a:t>11/02/2021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4C391B-BE6F-40F3-A71C-EEBBD70F1A0A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71C18-FA4C-40BE-BDE3-42F6F932FFD4}" type="datetimeFigureOut">
              <a:rPr lang="pt-BR" smtClean="0"/>
              <a:pPr/>
              <a:t>11/02/2021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4C391B-BE6F-40F3-A71C-EEBBD70F1A0A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71C18-FA4C-40BE-BDE3-42F6F932FFD4}" type="datetimeFigureOut">
              <a:rPr lang="pt-BR" smtClean="0"/>
              <a:pPr/>
              <a:t>11/02/2021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4C391B-BE6F-40F3-A71C-EEBBD70F1A0A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71C18-FA4C-40BE-BDE3-42F6F932FFD4}" type="datetimeFigureOut">
              <a:rPr lang="pt-BR" smtClean="0"/>
              <a:pPr/>
              <a:t>11/02/2021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4C391B-BE6F-40F3-A71C-EEBBD70F1A0A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71C18-FA4C-40BE-BDE3-42F6F932FFD4}" type="datetimeFigureOut">
              <a:rPr lang="pt-BR" smtClean="0"/>
              <a:pPr/>
              <a:t>11/02/2021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4C391B-BE6F-40F3-A71C-EEBBD70F1A0A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71C18-FA4C-40BE-BDE3-42F6F932FFD4}" type="datetimeFigureOut">
              <a:rPr lang="pt-BR" smtClean="0"/>
              <a:pPr/>
              <a:t>11/02/2021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4C391B-BE6F-40F3-A71C-EEBBD70F1A0A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671C18-FA4C-40BE-BDE3-42F6F932FFD4}" type="datetimeFigureOut">
              <a:rPr lang="pt-BR" smtClean="0"/>
              <a:pPr/>
              <a:t>11/02/2021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4C391B-BE6F-40F3-A71C-EEBBD70F1A0A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0" y="142852"/>
            <a:ext cx="9144000" cy="2571768"/>
          </a:xfrm>
        </p:spPr>
        <p:txBody>
          <a:bodyPr>
            <a:normAutofit fontScale="90000"/>
          </a:bodyPr>
          <a:lstStyle/>
          <a:p>
            <a:r>
              <a:rPr lang="pt-BR" dirty="0" smtClean="0">
                <a:latin typeface="Arial Black" pitchFamily="34" charset="0"/>
              </a:rPr>
              <a:t>TE EXALTAMOS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TE EXALTAMOS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TE EXALTAMOS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OH </a:t>
            </a:r>
            <a:r>
              <a:rPr lang="pt-BR" dirty="0" smtClean="0">
                <a:latin typeface="Arial Black" pitchFamily="34" charset="0"/>
              </a:rPr>
              <a:t>SENHOR</a:t>
            </a:r>
            <a:endParaRPr lang="pt-BR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</TotalTime>
  <Words>2</Words>
  <Application>Microsoft Office PowerPoint</Application>
  <PresentationFormat>Apresentação na tela (4:3)</PresentationFormat>
  <Paragraphs>1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2" baseType="lpstr">
      <vt:lpstr>Tema do Office</vt:lpstr>
      <vt:lpstr>TE EXALTAMOS TE EXALTAMOS TE EXALTAMOS OH SENHOR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 EXALTAMOS TE EXALTAMOS TE EXALTAMOS OH, SENHOR</dc:title>
  <dc:creator>Vídeos</dc:creator>
  <cp:lastModifiedBy>Projetor</cp:lastModifiedBy>
  <cp:revision>5</cp:revision>
  <dcterms:created xsi:type="dcterms:W3CDTF">2010-04-11T20:59:07Z</dcterms:created>
  <dcterms:modified xsi:type="dcterms:W3CDTF">2021-02-11T16:15:59Z</dcterms:modified>
</cp:coreProperties>
</file>