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84" r:id="rId3"/>
    <p:sldId id="264" r:id="rId4"/>
    <p:sldId id="285" r:id="rId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0668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PERTO QUERO ESTAR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JUNTO AOS TEUS PÉS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POIS PRAZER MAIOR NÃO HÁ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QUE ME RENDER E TE ADORAR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2192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TUDO O QUE HÁ EM MIM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QUERO TE OFERTAR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MAS AINDA É POUCO EU SEI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SE COMPARADO AO QUE GANHEI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295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NÃO SOU APENAS SERVO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SEU AMIGO ME TORNEI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2192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TE LOUVAREI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NÃO IMPORTAM AS CIRCUNSTÂNCIAS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ADORAREI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SOMENTE A TI JESUS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5015</TotalTime>
  <Words>15</Words>
  <Application>Microsoft Office PowerPoint</Application>
  <PresentationFormat>Apresentação na tela (4:3)</PresentationFormat>
  <Paragraphs>4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5" baseType="lpstr">
      <vt:lpstr>Tema do Office</vt:lpstr>
      <vt:lpstr>PERTO QUERO ESTAR JUNTO AOS TEUS PÉS POIS PRAZER MAIOR NÃO HÁ QUE ME RENDER E TE ADORAR</vt:lpstr>
      <vt:lpstr>TUDO O QUE HÁ EM MIM QUERO TE OFERTAR MAS AINDA É POUCO EU SEI SE COMPARADO AO QUE GANHEI</vt:lpstr>
      <vt:lpstr>NÃO SOU APENAS SERVO SEU AMIGO ME TORNEI</vt:lpstr>
      <vt:lpstr>TE LOUVAREI NÃO IMPORTAM AS CIRCUNSTÂNCIAS ADORAREI SOMENTE A TI JESUS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83</cp:revision>
  <dcterms:created xsi:type="dcterms:W3CDTF">2009-08-09T18:19:18Z</dcterms:created>
  <dcterms:modified xsi:type="dcterms:W3CDTF">2020-12-31T00:28:32Z</dcterms:modified>
</cp:coreProperties>
</file>